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6"/>
        </a:fontRef>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wholeTbl>
    <a:band2H>
      <a:tcTxStyle b="def" i="def"/>
      <a:tcStyle>
        <a:tcBdr/>
        <a:fill>
          <a:solidFill>
            <a:schemeClr val="accent1">
              <a:lumOff val="44000"/>
            </a:schemeClr>
          </a:solidFill>
        </a:fill>
      </a:tcStyle>
    </a:band2H>
    <a:firstCol>
      <a:tcTxStyle b="off" i="off">
        <a:fontRef idx="minor">
          <a:schemeClr val="accent6"/>
        </a:fontRef>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firstCol>
    <a:lastRow>
      <a:tcTxStyle b="off" i="off">
        <a:fontRef idx="minor">
          <a:schemeClr val="accent6"/>
        </a:fontRef>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lastRow>
    <a:firstRow>
      <a:tcTxStyle b="off" i="off">
        <a:fontRef idx="minor">
          <a:schemeClr val="accent6"/>
        </a:fontRef>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firstRow>
  </a:tblStyle>
  <a:tblStyle styleId="{C7B018BB-80A7-4F77-B60F-C8B233D01FF8}" styleName="">
    <a:tblBg/>
    <a:wholeTbl>
      <a:tcTxStyle b="off" i="off">
        <a:fontRef idx="minor">
          <a:srgbClr val="081004"/>
        </a:fontRef>
        <a:srgbClr val="081004"/>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Col>
    <a:la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381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lastRow>
    <a:fir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381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Row>
  </a:tblStyle>
  <a:tblStyle styleId="{EEE7283C-3CF3-47DC-8721-378D4A62B228}" styleName="">
    <a:tblBg/>
    <a:wholeTbl>
      <a:tcTxStyle b="off" i="off">
        <a:fontRef idx="minor">
          <a:srgbClr val="081004"/>
        </a:fontRef>
        <a:srgbClr val="081004"/>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Col>
    <a:la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381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lastRow>
    <a:fir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381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Row>
  </a:tblStyle>
  <a:tblStyle styleId="{CF821DB8-F4EB-4A41-A1BA-3FCAFE7338EE}" styleName="">
    <a:tblBg/>
    <a:wholeTbl>
      <a:tcTxStyle b="off" i="off">
        <a:fontRef idx="minor">
          <a:srgbClr val="081004"/>
        </a:fontRef>
        <a:srgbClr val="081004"/>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Col>
    <a:la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381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lastRow>
    <a:fir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381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chemeClr val="accent1">
              <a:lumOff val="44000"/>
            </a:schemeClr>
          </a:solidFill>
        </a:fill>
      </a:tcStyle>
    </a:firstRow>
  </a:tblStyle>
  <a:tblStyle styleId="{33BA23B1-9221-436E-865A-0063620EA4FD}" styleName="">
    <a:tblBg/>
    <a:wholeTbl>
      <a:tcTxStyle b="off" i="off">
        <a:fontRef idx="minor">
          <a:srgbClr val="081004"/>
        </a:fontRef>
        <a:srgbClr val="08100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ECEBDA"/>
          </a:solidFill>
        </a:fill>
      </a:tcStyle>
    </a:band2H>
    <a:firstCol>
      <a:tcTxStyle b="on" i="off">
        <a:fontRef idx="minor">
          <a:srgbClr val="ECEBDA"/>
        </a:fontRef>
        <a:srgbClr val="ECEBD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Ref idx="minor">
          <a:srgbClr val="081004"/>
        </a:fontRef>
        <a:srgbClr val="081004"/>
      </a:tcTxStyle>
      <a:tcStyle>
        <a:tcBdr>
          <a:left>
            <a:ln w="12700" cap="flat">
              <a:noFill/>
              <a:miter lim="400000"/>
            </a:ln>
          </a:left>
          <a:right>
            <a:ln w="12700" cap="flat">
              <a:noFill/>
              <a:miter lim="400000"/>
            </a:ln>
          </a:right>
          <a:top>
            <a:ln w="50800" cap="flat">
              <a:solidFill>
                <a:srgbClr val="081004"/>
              </a:solidFill>
              <a:prstDash val="solid"/>
              <a:round/>
            </a:ln>
          </a:top>
          <a:bottom>
            <a:ln w="25400" cap="flat">
              <a:solidFill>
                <a:srgbClr val="081004"/>
              </a:solidFill>
              <a:prstDash val="solid"/>
              <a:round/>
            </a:ln>
          </a:bottom>
          <a:insideH>
            <a:ln w="12700" cap="flat">
              <a:noFill/>
              <a:miter lim="400000"/>
            </a:ln>
          </a:insideH>
          <a:insideV>
            <a:ln w="12700" cap="flat">
              <a:noFill/>
              <a:miter lim="400000"/>
            </a:ln>
          </a:insideV>
        </a:tcBdr>
        <a:fill>
          <a:solidFill>
            <a:srgbClr val="ECEBDA"/>
          </a:solidFill>
        </a:fill>
      </a:tcStyle>
    </a:lastRow>
    <a:firstRow>
      <a:tcTxStyle b="on" i="off">
        <a:fontRef idx="minor">
          <a:srgbClr val="ECEBDA"/>
        </a:fontRef>
        <a:srgbClr val="ECEBDA"/>
      </a:tcTxStyle>
      <a:tcStyle>
        <a:tcBdr>
          <a:left>
            <a:ln w="12700" cap="flat">
              <a:noFill/>
              <a:miter lim="400000"/>
            </a:ln>
          </a:left>
          <a:right>
            <a:ln w="12700" cap="flat">
              <a:noFill/>
              <a:miter lim="400000"/>
            </a:ln>
          </a:right>
          <a:top>
            <a:ln w="25400" cap="flat">
              <a:solidFill>
                <a:srgbClr val="081004"/>
              </a:solidFill>
              <a:prstDash val="solid"/>
              <a:round/>
            </a:ln>
          </a:top>
          <a:bottom>
            <a:ln w="25400" cap="flat">
              <a:solidFill>
                <a:srgbClr val="081004"/>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2708684C-4D16-4618-839F-0558EEFCDFE6}" styleName="">
    <a:tblBg/>
    <a:wholeTbl>
      <a:tcTxStyle b="off" i="off">
        <a:fontRef idx="minor">
          <a:srgbClr val="081004"/>
        </a:fontRef>
        <a:srgbClr val="081004"/>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rgbClr val="081004"/>
          </a:solidFill>
        </a:fill>
      </a:tcStyle>
    </a:firstCol>
    <a:la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38100" cap="flat">
              <a:solidFill>
                <a:srgbClr val="ECEBDA"/>
              </a:solidFill>
              <a:prstDash val="solid"/>
              <a:round/>
            </a:ln>
          </a:top>
          <a:bottom>
            <a:ln w="127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rgbClr val="081004"/>
          </a:solidFill>
        </a:fill>
      </a:tcStyle>
    </a:lastRow>
    <a:firstRow>
      <a:tcTxStyle b="on" i="off">
        <a:fontRef idx="minor">
          <a:srgbClr val="ECEBDA"/>
        </a:fontRef>
        <a:srgbClr val="ECEBDA"/>
      </a:tcTxStyle>
      <a:tcStyle>
        <a:tcBdr>
          <a:left>
            <a:ln w="12700" cap="flat">
              <a:solidFill>
                <a:srgbClr val="ECEBDA"/>
              </a:solidFill>
              <a:prstDash val="solid"/>
              <a:round/>
            </a:ln>
          </a:left>
          <a:right>
            <a:ln w="12700" cap="flat">
              <a:solidFill>
                <a:srgbClr val="ECEBDA"/>
              </a:solidFill>
              <a:prstDash val="solid"/>
              <a:round/>
            </a:ln>
          </a:right>
          <a:top>
            <a:ln w="12700" cap="flat">
              <a:solidFill>
                <a:srgbClr val="ECEBDA"/>
              </a:solidFill>
              <a:prstDash val="solid"/>
              <a:round/>
            </a:ln>
          </a:top>
          <a:bottom>
            <a:ln w="38100" cap="flat">
              <a:solidFill>
                <a:srgbClr val="ECEBDA"/>
              </a:solidFill>
              <a:prstDash val="solid"/>
              <a:round/>
            </a:ln>
          </a:bottom>
          <a:insideH>
            <a:ln w="12700" cap="flat">
              <a:solidFill>
                <a:srgbClr val="ECEBDA"/>
              </a:solidFill>
              <a:prstDash val="solid"/>
              <a:round/>
            </a:ln>
          </a:insideH>
          <a:insideV>
            <a:ln w="12700" cap="flat">
              <a:solidFill>
                <a:srgbClr val="ECEBDA"/>
              </a:solidFill>
              <a:prstDash val="solid"/>
              <a:round/>
            </a:ln>
          </a:insideV>
        </a:tcBdr>
        <a:fill>
          <a:solidFill>
            <a:srgbClr val="08100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9" name="Shape 339"/>
          <p:cNvSpPr/>
          <p:nvPr>
            <p:ph type="sldImg"/>
          </p:nvPr>
        </p:nvSpPr>
        <p:spPr>
          <a:xfrm>
            <a:off x="1143000" y="685800"/>
            <a:ext cx="4572000" cy="3429000"/>
          </a:xfrm>
          <a:prstGeom prst="rect">
            <a:avLst/>
          </a:prstGeom>
        </p:spPr>
        <p:txBody>
          <a:bodyPr/>
          <a:lstStyle/>
          <a:p>
            <a:pPr/>
          </a:p>
        </p:txBody>
      </p:sp>
      <p:sp>
        <p:nvSpPr>
          <p:cNvPr id="340" name="Shape 3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solidFill>
          <a:schemeClr val="accent6"/>
        </a:solidFill>
        <a:latin typeface="+mn-lt"/>
        <a:ea typeface="+mn-ea"/>
        <a:cs typeface="+mn-cs"/>
        <a:sym typeface="Arial"/>
      </a:defRPr>
    </a:lvl1pPr>
    <a:lvl2pPr indent="228600" latinLnBrk="0">
      <a:defRPr sz="1400">
        <a:solidFill>
          <a:schemeClr val="accent6"/>
        </a:solidFill>
        <a:latin typeface="+mn-lt"/>
        <a:ea typeface="+mn-ea"/>
        <a:cs typeface="+mn-cs"/>
        <a:sym typeface="Arial"/>
      </a:defRPr>
    </a:lvl2pPr>
    <a:lvl3pPr indent="457200" latinLnBrk="0">
      <a:defRPr sz="1400">
        <a:solidFill>
          <a:schemeClr val="accent6"/>
        </a:solidFill>
        <a:latin typeface="+mn-lt"/>
        <a:ea typeface="+mn-ea"/>
        <a:cs typeface="+mn-cs"/>
        <a:sym typeface="Arial"/>
      </a:defRPr>
    </a:lvl3pPr>
    <a:lvl4pPr indent="685800" latinLnBrk="0">
      <a:defRPr sz="1400">
        <a:solidFill>
          <a:schemeClr val="accent6"/>
        </a:solidFill>
        <a:latin typeface="+mn-lt"/>
        <a:ea typeface="+mn-ea"/>
        <a:cs typeface="+mn-cs"/>
        <a:sym typeface="Arial"/>
      </a:defRPr>
    </a:lvl4pPr>
    <a:lvl5pPr indent="914400" latinLnBrk="0">
      <a:defRPr sz="1400">
        <a:solidFill>
          <a:schemeClr val="accent6"/>
        </a:solidFill>
        <a:latin typeface="+mn-lt"/>
        <a:ea typeface="+mn-ea"/>
        <a:cs typeface="+mn-cs"/>
        <a:sym typeface="Arial"/>
      </a:defRPr>
    </a:lvl5pPr>
    <a:lvl6pPr indent="1143000" latinLnBrk="0">
      <a:defRPr sz="1400">
        <a:solidFill>
          <a:schemeClr val="accent6"/>
        </a:solidFill>
        <a:latin typeface="+mn-lt"/>
        <a:ea typeface="+mn-ea"/>
        <a:cs typeface="+mn-cs"/>
        <a:sym typeface="Arial"/>
      </a:defRPr>
    </a:lvl6pPr>
    <a:lvl7pPr indent="1371600" latinLnBrk="0">
      <a:defRPr sz="1400">
        <a:solidFill>
          <a:schemeClr val="accent6"/>
        </a:solidFill>
        <a:latin typeface="+mn-lt"/>
        <a:ea typeface="+mn-ea"/>
        <a:cs typeface="+mn-cs"/>
        <a:sym typeface="Arial"/>
      </a:defRPr>
    </a:lvl7pPr>
    <a:lvl8pPr indent="1600200" latinLnBrk="0">
      <a:defRPr sz="1400">
        <a:solidFill>
          <a:schemeClr val="accent6"/>
        </a:solidFill>
        <a:latin typeface="+mn-lt"/>
        <a:ea typeface="+mn-ea"/>
        <a:cs typeface="+mn-cs"/>
        <a:sym typeface="Arial"/>
      </a:defRPr>
    </a:lvl8pPr>
    <a:lvl9pPr indent="1828800" latinLnBrk="0">
      <a:defRPr sz="1400">
        <a:solidFill>
          <a:schemeClr val="accent6"/>
        </a:solidFill>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defRPr sz="1100"/>
            </a:pPr>
            <a:r>
              <a:t>Alcohol is a big health issue in the UK. About 10.8 million adults drink more than is good for them, according to Public Health England. NHS figures tell us that around one in four adults in England drink more than the weekly recommended limit of 14 units.</a:t>
            </a:r>
          </a:p>
          <a:p>
            <a:pPr>
              <a:defRPr sz="1100"/>
            </a:pPr>
          </a:p>
          <a:p>
            <a:pPr>
              <a:defRPr sz="1100"/>
            </a:pPr>
            <a:r>
              <a:t>The costs add up quickly too. Research shows alcohol problems cost the UK somewhere between £21-52 billion every year when you count healthcare, crime, and people missing work.</a:t>
            </a:r>
          </a:p>
          <a:p>
            <a:pPr>
              <a:defRPr sz="1100"/>
            </a:pPr>
          </a:p>
          <a:p>
            <a:pPr>
              <a:defRPr sz="1100"/>
            </a:pPr>
            <a:r>
              <a:t>What's really interesting is how differently men and women drink. The Office for National Statistics found that 28% of men have weekly heavy drinking episodes, compared to only 14% of women. This gender gap is something I wanted to look into more closely.</a:t>
            </a:r>
          </a:p>
          <a:p>
            <a:pPr>
              <a:defRPr sz="1100"/>
            </a:pPr>
          </a:p>
          <a:p>
            <a:pPr>
              <a:defRPr sz="1100"/>
            </a:pPr>
            <a:r>
              <a:t>For my presentation, I've looked at data from the Health Survey for England 2011, which covered over 10,600 people across England. I've used simple counts and percentages to understand the basics, chi-square tests to see if things like gender affect drinking habits, and tests like the Mann-Whitney U when comparing measurements between groups.</a:t>
            </a:r>
          </a:p>
          <a:p>
            <a:pPr>
              <a:defRPr sz="1100"/>
            </a:pPr>
          </a:p>
          <a:p>
            <a:pPr>
              <a:defRPr sz="1100"/>
            </a:pPr>
            <a:r>
              <a:t>I did all this work using R, which is great for handling health data and creating clear visuals.</a:t>
            </a:r>
          </a:p>
          <a:p>
            <a:pPr>
              <a:defRPr sz="1100"/>
            </a:pPr>
          </a:p>
          <a:p>
            <a:pPr>
              <a:defRPr sz="1100"/>
            </a:pPr>
            <a:r>
              <a:t>In the next few minutes, I'll show you what I found and what it might mean for understanding drinking habits in England.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lvl1pPr>
              <a:defRPr sz="1100"/>
            </a:lvl1pPr>
          </a:lstStyle>
          <a:p>
            <a:pPr/>
            <a:r>
              <a:t>In this part of our analysis, we're examining whether there's a significant difference in weight between men and women in our sample. Our null hypothesis states that there is no significant difference in weight between men and women. Our alternative hypothesis suggests that there is indeed a significant difference in weight between these groups. Setting up these hypotheses is the first step in our statistical testing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defRPr sz="1100"/>
            </a:pPr>
            <a:r>
              <a:t>Before choosing the appropriate statistical test, we needed to check if our data follows a normal distribution. We used Shapiro-Wilk normality tests for this purpose. The results showed that for men, W equals 0.93674 with a p-value less than 0.001, and for women, W equals 0.96551 with a p-value also less than 0.001. These results tell us that neither group's weight data follows a normal distribution</a:t>
            </a:r>
            <a:br/>
            <a:br/>
            <a:r>
              <a:t>Looking at the histograms, we can see that men's weights show a bimodal distribution with peaks around 25kg and 80kg, while women's weights have a right-skewed distribution with several outliers. Given these non-normal distributions, we selected the Mann-Whitney U test, also known as the Wilcoxon test, which is more appropriate than the parametric t-test when normality is violated.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defRPr sz="1100"/>
            </a:pPr>
            <a:r>
              <a:t>The Mann-Whitney U test results showed a statistically significant difference in weight between men and women. We obtained a W value of 12,449,400 with a p-value less than 0.001, which is well below our standard significance level of 0.05.</a:t>
            </a:r>
          </a:p>
          <a:p>
            <a:pPr>
              <a:defRPr sz="1100"/>
            </a:pPr>
          </a:p>
          <a:p>
            <a:pPr>
              <a:defRPr sz="1100"/>
            </a:pPr>
          </a:p>
          <a:p>
            <a:pPr>
              <a:defRPr sz="1100"/>
            </a:pPr>
            <a:r>
              <a:t>Looking at the key statistics, the median weight for males is 78.8 kg, while the median weight for females is 65.7 kg, giving us a difference in median weights of 13.1 kg. This substantial difference, combined with the boxplot visualization, clearly shows that men in our sample are significantly heavier than women. Based on these results, we reject the null hypothesis and accept the alternative hypothesis that there is a significant difference in weight between men and women in our population.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defRPr sz="1100"/>
            </a:pPr>
            <a:r>
              <a:t>Now, let's examine the relationships between drinking habits and several demographic factors. We conducted a correlation analysis to understand how drinking behavior relates to total household income, age, and gender.</a:t>
            </a:r>
          </a:p>
          <a:p>
            <a:pPr>
              <a:defRPr sz="1100"/>
            </a:pPr>
            <a:r>
              <a:t>Looking at our correlation matrix, we found several interesting relationships, though most are relatively weak.</a:t>
            </a:r>
          </a:p>
          <a:p>
            <a:pPr>
              <a:defRPr sz="1100"/>
            </a:pPr>
          </a:p>
          <a:p>
            <a:pPr>
              <a:defRPr sz="1100"/>
            </a:pPr>
            <a:r>
              <a:t>The strongest correlation we observed is between drinking status and gender, with a coefficient of 0.117 and a p-value less than 0.001. This positive correlation confirms our earlier finding that men are more likely to drink alcohol than women.</a:t>
            </a:r>
          </a:p>
          <a:p>
            <a:pPr>
              <a:defRPr sz="1100"/>
            </a:pPr>
          </a:p>
          <a:p>
            <a:pPr>
              <a:defRPr sz="1100"/>
            </a:pPr>
            <a:r>
              <a:t>We also found a small but statistically significant positive correlation between drinking and household income (r=0.057, p&lt;0.001). This suggests that people with higher household incomes are slightly more likely to drink alcohol, though the relationship is quite weak.</a:t>
            </a:r>
          </a:p>
          <a:p>
            <a:pPr>
              <a:defRPr sz="1100"/>
            </a:pPr>
          </a:p>
          <a:p>
            <a:pPr>
              <a:defRPr sz="1100"/>
            </a:pPr>
            <a:r>
              <a:t>Age shows a negative correlation with drinking (r=-0.068, p&lt;0.001), indicating that younger people in our sample are slightly more likely to consume alcohol compared to older individuals.</a:t>
            </a:r>
          </a:p>
          <a:p>
            <a:pPr>
              <a:defRPr sz="1100"/>
            </a:pPr>
          </a:p>
          <a:p>
            <a:pPr>
              <a:defRPr sz="1100"/>
            </a:pPr>
            <a:r>
              <a:t>Interestingly, there's also a negative correlation between age and household income (r=-0.103, p&lt;0.001), suggesting that older individuals tend to have lower household incomes in this sample.</a:t>
            </a:r>
          </a:p>
          <a:p>
            <a:pPr>
              <a:defRPr sz="1100"/>
            </a:pPr>
          </a:p>
          <a:p>
            <a:pPr>
              <a:defRPr sz="1100"/>
            </a:pPr>
            <a:r>
              <a:t>The relationship between age and gender was not statistically significant (p=0.115), which is expected since age distribution shouldn't systematically differ between genders in a representative population sample.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defRPr sz="1100"/>
            </a:pPr>
            <a:r>
              <a:t>When we compare our findings with recent research on gender and alcohol in the UK, several interesting patterns emerge.</a:t>
            </a:r>
          </a:p>
          <a:p>
            <a:pPr>
              <a:defRPr sz="1100"/>
            </a:pPr>
          </a:p>
          <a:p>
            <a:pPr>
              <a:defRPr sz="1100"/>
            </a:pPr>
            <a:r>
              <a:t>Our analysis found that men are significantly more likely to drink alcohol than women, with nearly 84% of men reporting that they drink compared to about 74% of women. This gender difference aligns with research by Beard and colleagues published in 2019. They found that while the gap between men's and women's drinking has narrowed over time, men still drink more and are more likely to engage in risky drinking behaviors. What's fascinating is how these differences persist despite changing social norms around drinking.</a:t>
            </a:r>
          </a:p>
          <a:p>
            <a:pPr>
              <a:defRPr sz="1100"/>
            </a:pPr>
          </a:p>
          <a:p>
            <a:pPr>
              <a:defRPr sz="1100"/>
            </a:pPr>
            <a:r>
              <a:t>Looking at regional patterns, we discovered that London had the lowest percentage of drinkers at only 69%, while the South West topped the list at nearly 84%. This adds texture to work by Green and colleagues from 2020, who mapped out alcohol-related hospital admissions across England. They found notable geographic differences driven by various socioeconomic factors. Our findings suggest that simple North-South divides don't fully capture the regional drinking landscape.</a:t>
            </a:r>
          </a:p>
          <a:p>
            <a:pPr>
              <a:defRPr sz="1100"/>
            </a:pPr>
          </a:p>
          <a:p>
            <a:pPr>
              <a:defRPr sz="1100"/>
            </a:pPr>
            <a:r>
              <a:t>Our correlation analysis showed a small but significant link between higher income and drinking status. This mirrors what Garnett and colleagues found in their 2021 research - that people in higher income groups tend to drink more frequently. However, they made an important distinction: while wealthier people might drink more often, those from lower income backgrounds often experience more alcohol-related problems. This highlights the complex relationship between social factors and drinking outcomes.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defRPr sz="1100"/>
            </a:pPr>
            <a:r>
              <a:t>Let me wrap up with the main takeaways from our analysis of the Health Survey for England data.</a:t>
            </a:r>
          </a:p>
          <a:p>
            <a:pPr>
              <a:defRPr sz="1100"/>
            </a:pPr>
            <a:r>
              <a:t>First, we found clear gender differences in drinking patterns. About 84% of men report drinking alcohol compared to 74% of women - a significant difference that was confirmed by our statistical tests.</a:t>
            </a:r>
          </a:p>
          <a:p>
            <a:pPr>
              <a:defRPr sz="1100"/>
            </a:pPr>
            <a:r>
              <a:t>Second, we observed notable physical differences between genders, with men having significantly greater height and weight measurements than women. The median height for men was 173.3 cm versus 160.4 cm for women, and median weight was 78.8 kg for men versus 65.7 kg for women.</a:t>
            </a:r>
          </a:p>
          <a:p>
            <a:pPr>
              <a:defRPr sz="1100"/>
            </a:pPr>
            <a:r>
              <a:t>Finally, while we found statistically significant correlations between drinking and factors like gender, income, and age, these relationships were relatively weak. This suggests that these demographic factors alone don't tell the whole story about drinking behavior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defRPr sz="1100"/>
            </a:pPr>
            <a:r>
              <a:t>Based on these findings, I propose three recommendations:</a:t>
            </a:r>
          </a:p>
          <a:p>
            <a:pPr>
              <a:defRPr sz="1100"/>
            </a:pPr>
            <a:r>
              <a:t>First, develop gender-specific alcohol interventions that recognize the different drinking patterns between men and women.</a:t>
            </a:r>
          </a:p>
          <a:p>
            <a:pPr>
              <a:defRPr sz="1100"/>
            </a:pPr>
            <a:r>
              <a:t>Second, create regional approaches to alcohol policy, with special attention to high-consumption areas like the South West.</a:t>
            </a:r>
          </a:p>
          <a:p>
            <a:pPr>
              <a:defRPr sz="1100"/>
            </a:pPr>
            <a:r>
              <a:t>Third, explore beyond demographics to identify stronger predictors of drinking behavior, as our analysis suggests other factors may have greater influence.</a:t>
            </a:r>
          </a:p>
          <a:p>
            <a:pPr>
              <a:defRPr sz="1100"/>
            </a:pPr>
            <a:r>
              <a:t>These targeted approaches would likely be more effective than one-size-fits-all strategies and could help address the concerning alcohol consumption patterns we've identified in the UK population.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defRPr sz="1100"/>
            </a:pPr>
            <a:r>
              <a:t>First, let's look at the sample size. I analyzed data from 10,617 people who participated in the Health Survey for England in 2011.</a:t>
            </a:r>
            <a:br/>
            <a:br/>
            <a:r>
              <a:t>When I examined alcohol consumption, I found that a majority of people - 78.65% or 6,712 individuals - reported that they drink alcohol. Only about 21% of participants said they don't drink. This high percentage of drinkers highlights why alcohol consumption is such an important public health concern in the UK.</a:t>
            </a:r>
          </a:p>
          <a:p>
            <a:pPr>
              <a:defRPr sz="1100"/>
            </a:pPr>
          </a:p>
          <a:p>
            <a:pPr>
              <a:defRPr sz="1100"/>
            </a:pPr>
            <a:r>
              <a:t>Looking at the gender distribution in the sample, I found that women make up slightly more than half of the participants - 54.3% or 5,765 individuals. Men account for 45.7% of the sample.</a:t>
            </a:r>
          </a:p>
          <a:p>
            <a:pPr>
              <a:defRPr sz="1100"/>
            </a:pPr>
          </a:p>
          <a:p>
            <a:pPr>
              <a:defRPr sz="1100"/>
            </a:pPr>
          </a:p>
          <a:p>
            <a:pPr>
              <a:defRPr sz="1100"/>
            </a:pPr>
            <a:r>
              <a:t>Regarding educational levels, I saw something interesting. The most common educational qualification in the sample is actually "No qualification" at 23.78%. This is closely followed by people with higher education qualifications (NVQ4/NVQ5/Degree or equivalent) at 23.44%. This shows quite a polarized distribution of educational attainment in the sample.</a:t>
            </a:r>
          </a:p>
          <a:p>
            <a:pPr>
              <a:defRPr sz="1100"/>
            </a:pPr>
          </a:p>
          <a:p>
            <a:pPr>
              <a:lnSpc>
                <a:spcPct val="115000"/>
              </a:lnSpc>
              <a:spcBef>
                <a:spcPts val="1200"/>
              </a:spcBef>
              <a:defRPr sz="1100"/>
            </a:pPr>
            <a:r>
              <a:t>I also looked at marital status, focusing specifically on divorced and separated individuals. The analysis shows that 9.5% of participants fall into these categories, representing 818 people in total - 224 separated and 594 divorced.</a:t>
            </a:r>
          </a:p>
          <a:p>
            <a:pPr>
              <a:spcBef>
                <a:spcPts val="1200"/>
              </a:spcBef>
              <a:defRPr sz="11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defRPr sz="1100"/>
            </a:pPr>
            <a:r>
              <a:t>Finally, I examined three key variables in more detail: household size, BMI, and age.</a:t>
            </a:r>
          </a:p>
          <a:p>
            <a:pPr>
              <a:defRPr sz="1100"/>
            </a:pPr>
          </a:p>
          <a:p>
            <a:pPr>
              <a:defRPr sz="1100"/>
            </a:pPr>
            <a:r>
              <a:t>For household size, we can see an average of 2.85 persons per household, with most households having 2 members. The range spans from individuals living alone to households with up to 10 members, with a standard deviation of 1.37.</a:t>
            </a:r>
          </a:p>
          <a:p>
            <a:pPr>
              <a:defRPr sz="1100"/>
            </a:pPr>
          </a:p>
          <a:p>
            <a:pPr>
              <a:defRPr sz="1100"/>
            </a:pPr>
            <a:r>
              <a:t>The BMI data shows the average BMI was 25.92, which falls in the overweight category according to standard classifications. The values ranged widely from 8.34 to 65.28, showing extreme variations in the population's body mass index. The standard deviation for BMI was 6.14, indicating substantial differences in body mass index across the population</a:t>
            </a:r>
          </a:p>
          <a:p>
            <a:pPr>
              <a:defRPr sz="1100"/>
            </a:pPr>
          </a:p>
          <a:p>
            <a:pPr>
              <a:defRPr sz="1100"/>
            </a:pPr>
            <a:r>
              <a:t>For age, the average participant was about 41.5 years old, with ages ranging from infants (0 years) to centenarians (100 years). The most common age in our sample was 42 years.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defRPr sz="1100"/>
            </a:pPr>
            <a:r>
              <a:t>For our analysis of gender differences in alcohol consumption, I used the Pearson's Chi-squared test. </a:t>
            </a:r>
          </a:p>
          <a:p>
            <a:pPr>
              <a:defRPr sz="1100"/>
            </a:pPr>
            <a:r>
              <a:t>This test is the appropriate choice because here we are comparing two categorical variables - gender and drinking status. </a:t>
            </a:r>
          </a:p>
          <a:p>
            <a:pPr>
              <a:defRPr sz="1100"/>
            </a:pPr>
          </a:p>
          <a:p>
            <a:pPr>
              <a:defRPr sz="1100"/>
            </a:pPr>
            <a:r>
              <a:t>The results were highly significant, with a chi-square value of 114.15 and a p-value less than 0.001. This shows strong statistical evidence that men are more likely to drink alcohol than women, with nearly 84% of men reporting that they drink compared to about 74% of women. </a:t>
            </a:r>
          </a:p>
          <a:p>
            <a:pPr>
              <a:defRPr sz="1100"/>
            </a:pPr>
          </a:p>
          <a:p>
            <a:pPr>
              <a:defRPr sz="1100"/>
            </a:pPr>
            <a:r>
              <a:t>The odds ratio of 1.8 further confirms that men have significantly higher odds of drinking alcohol than women.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lvl1pPr>
              <a:defRPr sz="1100"/>
            </a:lvl1pPr>
          </a:lstStyle>
          <a:p>
            <a:pPr/>
            <a:r>
              <a:t>To determine if there are significant differences in alcohol consumption across regions, we used the Pearson's Chi-squared test. This test was appropriate because we were comparing drinking status (a categorical variable) across multiple regions. The test yielded a chi-square value of 98.53 with 8 degrees of freedom and a highly significant p-value below 0.001.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lvl1pPr>
              <a:defRPr sz="1100"/>
            </a:lvl1pPr>
          </a:lstStyle>
          <a:p>
            <a:pPr/>
            <a:r>
              <a:t>The analysis showed substantial regional variations in drinking patterns. The South West has the highest percentage of drinkers at 83.90%, followed by the East Midlands at 82.11% and the East of England at 81.60%. In contrast, London stands out with the lowest percentage of drinkers at only 68.92%, significantly below all other regions. This means that Londoners are much less likely to consume alcohol compared to residents of other regions, particularly those in the South West. These regional differences are statistically significant and not due to random chance, suggesting that geographic, cultural, or demographic factors may influence drinking behaviors across different parts of England.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defRPr sz="1100"/>
            </a:pPr>
            <a:r>
              <a:t>We have 2 hypothesis</a:t>
            </a:r>
          </a:p>
          <a:p>
            <a:pPr marL="457200" indent="-298450">
              <a:buClr>
                <a:schemeClr val="accent6"/>
              </a:buClr>
              <a:buSzPts val="1100"/>
              <a:buFont typeface="Arial"/>
              <a:buChar char="●"/>
              <a:defRPr sz="1100"/>
            </a:pPr>
            <a:r>
              <a:t>Null hypothesis (H₀): There is no significant difference in height between men and women.</a:t>
            </a:r>
          </a:p>
          <a:p>
            <a:pPr marL="457200" indent="-298450">
              <a:buClr>
                <a:schemeClr val="accent6"/>
              </a:buClr>
              <a:buSzPts val="1100"/>
              <a:buFont typeface="Arial"/>
              <a:buChar char="●"/>
              <a:defRPr sz="1100"/>
            </a:pPr>
            <a:r>
              <a:t>Alternative hypothesis (H₁): There is a significant difference in height between men and women.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defRPr sz="1100"/>
            </a:pPr>
            <a:r>
              <a:t>To investigate whether there's a significant difference in height between men and women, we first conducted normality tests which showed that height data for both genders deviated significantly from normal distribution. The Shapiro-Wilk normality tests showed that height distributions for both men (W = 0.73755, p &lt; 0.001) and women (W = 0.75777, p &lt; 0.001) significantly deviate from normality.</a:t>
            </a:r>
          </a:p>
          <a:p>
            <a:pPr>
              <a:defRPr sz="1100"/>
            </a:pPr>
          </a:p>
          <a:p>
            <a:pPr>
              <a:defRPr sz="1100"/>
            </a:pPr>
            <a:r>
              <a:t>This led us to use the Mann-Whitney U test, a non-parametric alternative to the t-test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defRPr sz="1100"/>
            </a:pPr>
            <a:r>
              <a:t>Based on our analysis, we reject the null hypothesis and conclude that there is a statistically significant difference in height between men and women in this population.</a:t>
            </a:r>
          </a:p>
          <a:p>
            <a:pPr>
              <a:defRPr sz="1100"/>
            </a:pPr>
          </a:p>
          <a:p>
            <a:pPr>
              <a:defRPr sz="1100"/>
            </a:pPr>
            <a:r>
              <a:t>The test revealed a highly significant difference (p &lt; 0.001) between men's and women's heights. Men had a median height of 173.3 cm, while women had a median height of 160.4 cm – a difference of nearly 13 cm. This substantial difference isn't just statistically significant but also practically meaningful, confirming the expected biological difference in height between sexes in the UK population.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4" name="Google Shape;9;p2" descr="Google Shape;9;p2"/>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5" name="Title Text"/>
          <p:cNvSpPr txBox="1"/>
          <p:nvPr>
            <p:ph type="title"/>
          </p:nvPr>
        </p:nvSpPr>
        <p:spPr>
          <a:xfrm>
            <a:off x="713225" y="678300"/>
            <a:ext cx="3955801" cy="2818801"/>
          </a:xfrm>
          <a:prstGeom prst="rect">
            <a:avLst/>
          </a:prstGeom>
        </p:spPr>
        <p:txBody>
          <a:bodyPr/>
          <a:lstStyle>
            <a:lvl1pPr>
              <a:defRPr sz="4300"/>
            </a:lvl1pPr>
          </a:lstStyle>
          <a:p>
            <a:pPr/>
            <a:r>
              <a:t>Title Text</a:t>
            </a:r>
          </a:p>
        </p:txBody>
      </p:sp>
      <p:sp>
        <p:nvSpPr>
          <p:cNvPr id="16" name="Body Level One…"/>
          <p:cNvSpPr txBox="1"/>
          <p:nvPr>
            <p:ph type="body" sz="quarter" idx="1"/>
          </p:nvPr>
        </p:nvSpPr>
        <p:spPr>
          <a:xfrm>
            <a:off x="713225" y="4190900"/>
            <a:ext cx="3955801" cy="413100"/>
          </a:xfrm>
          <a:prstGeom prst="rect">
            <a:avLst/>
          </a:prstGeom>
        </p:spPr>
        <p:txBody>
          <a:bodyPr anchor="b"/>
          <a:lstStyle>
            <a:lvl1pPr marL="304800" indent="-152400">
              <a:buClrTx/>
              <a:buSzTx/>
              <a:buFontTx/>
              <a:buNone/>
              <a:defRPr sz="1600"/>
            </a:lvl1pPr>
            <a:lvl2pPr marL="304800" indent="304800">
              <a:buClrTx/>
              <a:buSzTx/>
              <a:buFontTx/>
              <a:buNone/>
              <a:defRPr sz="1600"/>
            </a:lvl2pPr>
            <a:lvl3pPr marL="304800" indent="762000">
              <a:buClrTx/>
              <a:buSzTx/>
              <a:buFontTx/>
              <a:buNone/>
              <a:defRPr sz="1600"/>
            </a:lvl3pPr>
            <a:lvl4pPr marL="304800" indent="1219200">
              <a:buClrTx/>
              <a:buSzTx/>
              <a:buFontTx/>
              <a:buNone/>
              <a:defRPr sz="1600"/>
            </a:lvl4pPr>
            <a:lvl5pPr marL="304800" indent="16764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7" name="Google Shape;12;p2"/>
          <p:cNvSpPr/>
          <p:nvPr/>
        </p:nvSpPr>
        <p:spPr>
          <a:xfrm>
            <a:off x="-7775" y="539500"/>
            <a:ext cx="9149400" cy="1"/>
          </a:xfrm>
          <a:prstGeom prst="line">
            <a:avLst/>
          </a:prstGeom>
          <a:ln>
            <a:solidFill>
              <a:srgbClr val="081004"/>
            </a:solidFill>
          </a:ln>
        </p:spPr>
        <p:txBody>
          <a:bodyPr lIns="0" tIns="0" rIns="0" bIns="0"/>
          <a:lstStyle/>
          <a:p>
            <a:pP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spTree>
      <p:nvGrpSpPr>
        <p:cNvPr id="1" name=""/>
        <p:cNvGrpSpPr/>
        <p:nvPr/>
      </p:nvGrpSpPr>
      <p:grpSpPr>
        <a:xfrm>
          <a:off x="0" y="0"/>
          <a:ext cx="0" cy="0"/>
          <a:chOff x="0" y="0"/>
          <a:chExt cx="0" cy="0"/>
        </a:xfrm>
      </p:grpSpPr>
      <p:pic>
        <p:nvPicPr>
          <p:cNvPr id="112" name="Google Shape;60;p11" descr="Google Shape;60;p11"/>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13" name="xx%"/>
          <p:cNvSpPr txBox="1"/>
          <p:nvPr>
            <p:ph type="title" hasCustomPrompt="1"/>
          </p:nvPr>
        </p:nvSpPr>
        <p:spPr>
          <a:xfrm>
            <a:off x="1970400" y="1312488"/>
            <a:ext cx="5203200" cy="1261801"/>
          </a:xfrm>
          <a:prstGeom prst="rect">
            <a:avLst/>
          </a:prstGeom>
        </p:spPr>
        <p:txBody>
          <a:bodyPr anchor="b"/>
          <a:lstStyle>
            <a:lvl1pPr algn="ctr">
              <a:defRPr sz="7500"/>
            </a:lvl1pPr>
          </a:lstStyle>
          <a:p>
            <a:pPr/>
            <a:r>
              <a:t>xx%</a:t>
            </a:r>
          </a:p>
        </p:txBody>
      </p:sp>
      <p:sp>
        <p:nvSpPr>
          <p:cNvPr id="114" name="Body Level One…"/>
          <p:cNvSpPr txBox="1"/>
          <p:nvPr>
            <p:ph type="body" sz="quarter" idx="1"/>
          </p:nvPr>
        </p:nvSpPr>
        <p:spPr>
          <a:xfrm>
            <a:off x="1970400" y="2574438"/>
            <a:ext cx="5203200" cy="497101"/>
          </a:xfrm>
          <a:prstGeom prst="rect">
            <a:avLst/>
          </a:prstGeom>
        </p:spPr>
        <p:txBody>
          <a:bodyPr/>
          <a:lstStyle>
            <a:lvl1pPr marL="304800" indent="-152400" algn="ctr">
              <a:buClrTx/>
              <a:buSzTx/>
              <a:buFontTx/>
              <a:buNone/>
              <a:defRPr sz="1800"/>
            </a:lvl1pPr>
            <a:lvl2pPr marL="304800" indent="304800" algn="ctr">
              <a:buClrTx/>
              <a:buSzTx/>
              <a:buFontTx/>
              <a:buNone/>
              <a:defRPr sz="1800"/>
            </a:lvl2pPr>
            <a:lvl3pPr marL="304800" indent="762000" algn="ctr">
              <a:buClrTx/>
              <a:buSzTx/>
              <a:buFontTx/>
              <a:buNone/>
              <a:defRPr sz="1800"/>
            </a:lvl3pPr>
            <a:lvl4pPr marL="304800" indent="1219200" algn="ctr">
              <a:buClrTx/>
              <a:buSzTx/>
              <a:buFontTx/>
              <a:buNone/>
              <a:defRPr sz="1800"/>
            </a:lvl4pPr>
            <a:lvl5pPr marL="304800" indent="1676400" algn="ctr">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15" name="Google Shape;63;p11"/>
          <p:cNvSpPr/>
          <p:nvPr/>
        </p:nvSpPr>
        <p:spPr>
          <a:xfrm>
            <a:off x="-7775" y="539500"/>
            <a:ext cx="9149400" cy="1"/>
          </a:xfrm>
          <a:prstGeom prst="line">
            <a:avLst/>
          </a:prstGeom>
          <a:ln>
            <a:solidFill>
              <a:srgbClr val="081004"/>
            </a:solidFill>
          </a:ln>
        </p:spPr>
        <p:txBody>
          <a:bodyPr lIns="0" tIns="0" rIns="0" bIns="0"/>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chemeClr val="accent1">
            <a:lumOff val="44000"/>
          </a:schemeClr>
        </a:solidFill>
      </p:bgPr>
    </p:bg>
    <p:spTree>
      <p:nvGrpSpPr>
        <p:cNvPr id="1" name=""/>
        <p:cNvGrpSpPr/>
        <p:nvPr/>
      </p:nvGrpSpPr>
      <p:grpSpPr>
        <a:xfrm>
          <a:off x="0" y="0"/>
          <a:ext cx="0" cy="0"/>
          <a:chOff x="0" y="0"/>
          <a:chExt cx="0" cy="0"/>
        </a:xfrm>
      </p:grpSpPr>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_1_1_1_1_1">
    <p:spTree>
      <p:nvGrpSpPr>
        <p:cNvPr id="1" name=""/>
        <p:cNvGrpSpPr/>
        <p:nvPr/>
      </p:nvGrpSpPr>
      <p:grpSpPr>
        <a:xfrm>
          <a:off x="0" y="0"/>
          <a:ext cx="0" cy="0"/>
          <a:chOff x="0" y="0"/>
          <a:chExt cx="0" cy="0"/>
        </a:xfrm>
      </p:grpSpPr>
      <p:pic>
        <p:nvPicPr>
          <p:cNvPr id="130" name="Google Shape;66;p13" descr="Google Shape;66;p13"/>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31" name="Title Text"/>
          <p:cNvSpPr txBox="1"/>
          <p:nvPr>
            <p:ph type="title"/>
          </p:nvPr>
        </p:nvSpPr>
        <p:spPr>
          <a:xfrm>
            <a:off x="714925" y="539500"/>
            <a:ext cx="7704001" cy="572701"/>
          </a:xfrm>
          <a:prstGeom prst="rect">
            <a:avLst/>
          </a:prstGeom>
        </p:spPr>
        <p:txBody>
          <a:bodyPr/>
          <a:lstStyle/>
          <a:p>
            <a:pPr/>
            <a:r>
              <a:t>Title Text</a:t>
            </a:r>
          </a:p>
        </p:txBody>
      </p:sp>
      <p:sp>
        <p:nvSpPr>
          <p:cNvPr id="132" name="Body Level One…"/>
          <p:cNvSpPr txBox="1"/>
          <p:nvPr>
            <p:ph type="body" sz="quarter" idx="1"/>
          </p:nvPr>
        </p:nvSpPr>
        <p:spPr>
          <a:xfrm>
            <a:off x="4337375" y="1500362"/>
            <a:ext cx="2305501" cy="447601"/>
          </a:xfrm>
          <a:prstGeom prst="rect">
            <a:avLst/>
          </a:prstGeom>
        </p:spPr>
        <p:txBody>
          <a:bodyPr anchor="ct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3" name="Google Shape;77;p13"/>
          <p:cNvSpPr/>
          <p:nvPr/>
        </p:nvSpPr>
        <p:spPr>
          <a:xfrm>
            <a:off x="8430775" y="-100"/>
            <a:ext cx="713101" cy="51435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_1">
    <p:spTree>
      <p:nvGrpSpPr>
        <p:cNvPr id="1" name=""/>
        <p:cNvGrpSpPr/>
        <p:nvPr/>
      </p:nvGrpSpPr>
      <p:grpSpPr>
        <a:xfrm>
          <a:off x="0" y="0"/>
          <a:ext cx="0" cy="0"/>
          <a:chOff x="0" y="0"/>
          <a:chExt cx="0" cy="0"/>
        </a:xfrm>
      </p:grpSpPr>
      <p:pic>
        <p:nvPicPr>
          <p:cNvPr id="141" name="Google Shape;79;p14" descr="Google Shape;79;p14"/>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42" name="Title Text"/>
          <p:cNvSpPr txBox="1"/>
          <p:nvPr>
            <p:ph type="title"/>
          </p:nvPr>
        </p:nvSpPr>
        <p:spPr>
          <a:xfrm>
            <a:off x="4183074" y="4072099"/>
            <a:ext cx="4247701" cy="531901"/>
          </a:xfrm>
          <a:prstGeom prst="rect">
            <a:avLst/>
          </a:prstGeom>
        </p:spPr>
        <p:txBody>
          <a:bodyPr anchor="b"/>
          <a:lstStyle>
            <a:lvl1pPr algn="r">
              <a:defRPr sz="2500"/>
            </a:lvl1pPr>
          </a:lstStyle>
          <a:p>
            <a:pPr/>
            <a:r>
              <a:t>Title Text</a:t>
            </a:r>
          </a:p>
        </p:txBody>
      </p:sp>
      <p:sp>
        <p:nvSpPr>
          <p:cNvPr id="143" name="Body Level One…"/>
          <p:cNvSpPr txBox="1"/>
          <p:nvPr>
            <p:ph type="body" sz="half" idx="1"/>
          </p:nvPr>
        </p:nvSpPr>
        <p:spPr>
          <a:xfrm>
            <a:off x="4182850" y="737200"/>
            <a:ext cx="4247701" cy="2391600"/>
          </a:xfrm>
          <a:prstGeom prst="rect">
            <a:avLst/>
          </a:prstGeom>
        </p:spPr>
        <p:txBody>
          <a:bodyPr/>
          <a:lstStyle>
            <a:lvl1pPr marL="304800" indent="-152400" algn="r">
              <a:buClrTx/>
              <a:buSzTx/>
              <a:buFontTx/>
              <a:buNone/>
              <a:defRPr sz="3000"/>
            </a:lvl1pPr>
            <a:lvl2pPr marL="304800" indent="304800" algn="r">
              <a:buClrTx/>
              <a:buSzTx/>
              <a:buFontTx/>
              <a:buNone/>
              <a:defRPr sz="3000"/>
            </a:lvl2pPr>
            <a:lvl3pPr marL="304800" indent="762000" algn="r">
              <a:buClrTx/>
              <a:buSzTx/>
              <a:buFontTx/>
              <a:buNone/>
              <a:defRPr sz="3000"/>
            </a:lvl3pPr>
            <a:lvl4pPr marL="304800" indent="1219200" algn="r">
              <a:buClrTx/>
              <a:buSzTx/>
              <a:buFontTx/>
              <a:buNone/>
              <a:defRPr sz="3000"/>
            </a:lvl4pPr>
            <a:lvl5pPr marL="304800" indent="1676400" algn="r">
              <a:buClrTx/>
              <a:buSzTx/>
              <a:buFont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144" name="Google Shape;82;p14"/>
          <p:cNvSpPr/>
          <p:nvPr/>
        </p:nvSpPr>
        <p:spPr>
          <a:xfrm>
            <a:off x="-7775" y="539500"/>
            <a:ext cx="9149400" cy="1"/>
          </a:xfrm>
          <a:prstGeom prst="line">
            <a:avLst/>
          </a:prstGeom>
          <a:ln>
            <a:solidFill>
              <a:srgbClr val="081004"/>
            </a:solidFill>
          </a:ln>
        </p:spPr>
        <p:txBody>
          <a:bodyPr lIns="0" tIns="0" rIns="0" bIns="0"/>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p:spTree>
      <p:nvGrpSpPr>
        <p:cNvPr id="1" name=""/>
        <p:cNvGrpSpPr/>
        <p:nvPr/>
      </p:nvGrpSpPr>
      <p:grpSpPr>
        <a:xfrm>
          <a:off x="0" y="0"/>
          <a:ext cx="0" cy="0"/>
          <a:chOff x="0" y="0"/>
          <a:chExt cx="0" cy="0"/>
        </a:xfrm>
      </p:grpSpPr>
      <p:pic>
        <p:nvPicPr>
          <p:cNvPr id="152" name="Google Shape;84;p15" descr="Google Shape;84;p15"/>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53" name="Title Text"/>
          <p:cNvSpPr txBox="1"/>
          <p:nvPr>
            <p:ph type="title"/>
          </p:nvPr>
        </p:nvSpPr>
        <p:spPr>
          <a:xfrm>
            <a:off x="719999" y="690300"/>
            <a:ext cx="3309901" cy="1951801"/>
          </a:xfrm>
          <a:prstGeom prst="rect">
            <a:avLst/>
          </a:prstGeom>
        </p:spPr>
        <p:txBody>
          <a:bodyPr/>
          <a:lstStyle/>
          <a:p>
            <a:pPr/>
            <a:r>
              <a:t>Title Text</a:t>
            </a:r>
          </a:p>
        </p:txBody>
      </p:sp>
      <p:sp>
        <p:nvSpPr>
          <p:cNvPr id="154" name="Body Level One…"/>
          <p:cNvSpPr txBox="1"/>
          <p:nvPr>
            <p:ph type="body" sz="quarter" idx="1"/>
          </p:nvPr>
        </p:nvSpPr>
        <p:spPr>
          <a:xfrm>
            <a:off x="719999" y="3750600"/>
            <a:ext cx="3309901" cy="702601"/>
          </a:xfrm>
          <a:prstGeom prst="rect">
            <a:avLst/>
          </a:prstGeom>
        </p:spPr>
        <p:txBody>
          <a:bodyPr anchor="b"/>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55" name="Google Shape;87;p15"/>
          <p:cNvSpPr/>
          <p:nvPr>
            <p:ph type="pic" sz="half" idx="21"/>
          </p:nvPr>
        </p:nvSpPr>
        <p:spPr>
          <a:xfrm>
            <a:off x="5176863" y="843775"/>
            <a:ext cx="3115801" cy="3456000"/>
          </a:xfrm>
          <a:prstGeom prst="rect">
            <a:avLst/>
          </a:prstGeom>
          <a:ln w="9525">
            <a:solidFill>
              <a:srgbClr val="081004"/>
            </a:solidFill>
            <a:round/>
          </a:ln>
        </p:spPr>
        <p:txBody>
          <a:bodyPr lIns="91439" tIns="45719" rIns="91439" bIns="45719">
            <a:noAutofit/>
          </a:bodyPr>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4">
    <p:spTree>
      <p:nvGrpSpPr>
        <p:cNvPr id="1" name=""/>
        <p:cNvGrpSpPr/>
        <p:nvPr/>
      </p:nvGrpSpPr>
      <p:grpSpPr>
        <a:xfrm>
          <a:off x="0" y="0"/>
          <a:ext cx="0" cy="0"/>
          <a:chOff x="0" y="0"/>
          <a:chExt cx="0" cy="0"/>
        </a:xfrm>
      </p:grpSpPr>
      <p:pic>
        <p:nvPicPr>
          <p:cNvPr id="163" name="Google Shape;89;p16" descr="Google Shape;89;p16"/>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64" name="Title Text"/>
          <p:cNvSpPr txBox="1"/>
          <p:nvPr>
            <p:ph type="title"/>
          </p:nvPr>
        </p:nvSpPr>
        <p:spPr>
          <a:xfrm>
            <a:off x="1138100" y="2153699"/>
            <a:ext cx="2558701" cy="1041601"/>
          </a:xfrm>
          <a:prstGeom prst="rect">
            <a:avLst/>
          </a:prstGeom>
        </p:spPr>
        <p:txBody>
          <a:bodyPr anchor="b"/>
          <a:lstStyle/>
          <a:p>
            <a:pPr/>
            <a:r>
              <a:t>Title Text</a:t>
            </a:r>
          </a:p>
        </p:txBody>
      </p:sp>
      <p:sp>
        <p:nvSpPr>
          <p:cNvPr id="165" name="Body Level One…"/>
          <p:cNvSpPr txBox="1"/>
          <p:nvPr>
            <p:ph type="body" sz="quarter" idx="1"/>
          </p:nvPr>
        </p:nvSpPr>
        <p:spPr>
          <a:xfrm>
            <a:off x="1138100" y="3195299"/>
            <a:ext cx="2558701" cy="805201"/>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66" name="Google Shape;92;p16"/>
          <p:cNvSpPr/>
          <p:nvPr/>
        </p:nvSpPr>
        <p:spPr>
          <a:xfrm>
            <a:off x="713225" y="539500"/>
            <a:ext cx="7717500" cy="1"/>
          </a:xfrm>
          <a:prstGeom prst="line">
            <a:avLst/>
          </a:prstGeom>
          <a:ln>
            <a:solidFill>
              <a:srgbClr val="081004"/>
            </a:solidFill>
          </a:ln>
        </p:spPr>
        <p:txBody>
          <a:bodyPr lIns="0" tIns="0" rIns="0" bIns="0"/>
          <a:lstStyle/>
          <a:p>
            <a:pPr/>
          </a:p>
        </p:txBody>
      </p:sp>
      <p:sp>
        <p:nvSpPr>
          <p:cNvPr id="167" name="Google Shape;93;p16"/>
          <p:cNvSpPr/>
          <p:nvPr/>
        </p:nvSpPr>
        <p:spPr>
          <a:xfrm>
            <a:off x="713225" y="4603999"/>
            <a:ext cx="7717500" cy="1"/>
          </a:xfrm>
          <a:prstGeom prst="line">
            <a:avLst/>
          </a:prstGeom>
          <a:ln>
            <a:solidFill>
              <a:srgbClr val="081004"/>
            </a:solidFill>
          </a:ln>
        </p:spPr>
        <p:txBody>
          <a:bodyPr lIns="0" tIns="0" rIns="0" bIns="0"/>
          <a:lstStyle/>
          <a:p>
            <a:pP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4_2">
    <p:spTree>
      <p:nvGrpSpPr>
        <p:cNvPr id="1" name=""/>
        <p:cNvGrpSpPr/>
        <p:nvPr/>
      </p:nvGrpSpPr>
      <p:grpSpPr>
        <a:xfrm>
          <a:off x="0" y="0"/>
          <a:ext cx="0" cy="0"/>
          <a:chOff x="0" y="0"/>
          <a:chExt cx="0" cy="0"/>
        </a:xfrm>
      </p:grpSpPr>
      <p:pic>
        <p:nvPicPr>
          <p:cNvPr id="175" name="Google Shape;95;p17" descr="Google Shape;95;p17"/>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76" name="Title Text"/>
          <p:cNvSpPr txBox="1"/>
          <p:nvPr>
            <p:ph type="title"/>
          </p:nvPr>
        </p:nvSpPr>
        <p:spPr>
          <a:xfrm>
            <a:off x="1960838" y="2153699"/>
            <a:ext cx="2558701" cy="1041601"/>
          </a:xfrm>
          <a:prstGeom prst="rect">
            <a:avLst/>
          </a:prstGeom>
        </p:spPr>
        <p:txBody>
          <a:bodyPr anchor="b"/>
          <a:lstStyle/>
          <a:p>
            <a:pPr/>
            <a:r>
              <a:t>Title Text</a:t>
            </a:r>
          </a:p>
        </p:txBody>
      </p:sp>
      <p:sp>
        <p:nvSpPr>
          <p:cNvPr id="177" name="Body Level One…"/>
          <p:cNvSpPr txBox="1"/>
          <p:nvPr>
            <p:ph type="body" sz="quarter" idx="1"/>
          </p:nvPr>
        </p:nvSpPr>
        <p:spPr>
          <a:xfrm>
            <a:off x="1960838" y="3195299"/>
            <a:ext cx="2558701" cy="805201"/>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78" name="Google Shape;98;p17"/>
          <p:cNvSpPr/>
          <p:nvPr/>
        </p:nvSpPr>
        <p:spPr>
          <a:xfrm>
            <a:off x="713225" y="539500"/>
            <a:ext cx="7717500" cy="1"/>
          </a:xfrm>
          <a:prstGeom prst="line">
            <a:avLst/>
          </a:prstGeom>
          <a:ln>
            <a:solidFill>
              <a:srgbClr val="081004"/>
            </a:solidFill>
          </a:ln>
        </p:spPr>
        <p:txBody>
          <a:bodyPr lIns="0" tIns="0" rIns="0" bIns="0"/>
          <a:lstStyle/>
          <a:p>
            <a:pPr/>
          </a:p>
        </p:txBody>
      </p:sp>
      <p:sp>
        <p:nvSpPr>
          <p:cNvPr id="179" name="Google Shape;99;p17"/>
          <p:cNvSpPr/>
          <p:nvPr/>
        </p:nvSpPr>
        <p:spPr>
          <a:xfrm>
            <a:off x="713225" y="4603999"/>
            <a:ext cx="7717500" cy="1"/>
          </a:xfrm>
          <a:prstGeom prst="line">
            <a:avLst/>
          </a:prstGeom>
          <a:ln>
            <a:solidFill>
              <a:srgbClr val="081004"/>
            </a:solidFill>
          </a:ln>
        </p:spPr>
        <p:txBody>
          <a:bodyPr lIns="0" tIns="0" rIns="0" bIns="0"/>
          <a:lstStyle/>
          <a:p>
            <a:pP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4_1">
    <p:spTree>
      <p:nvGrpSpPr>
        <p:cNvPr id="1" name=""/>
        <p:cNvGrpSpPr/>
        <p:nvPr/>
      </p:nvGrpSpPr>
      <p:grpSpPr>
        <a:xfrm>
          <a:off x="0" y="0"/>
          <a:ext cx="0" cy="0"/>
          <a:chOff x="0" y="0"/>
          <a:chExt cx="0" cy="0"/>
        </a:xfrm>
      </p:grpSpPr>
      <p:pic>
        <p:nvPicPr>
          <p:cNvPr id="187" name="Google Shape;101;p18" descr="Google Shape;101;p18"/>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188" name="Title Text"/>
          <p:cNvSpPr txBox="1"/>
          <p:nvPr>
            <p:ph type="title"/>
          </p:nvPr>
        </p:nvSpPr>
        <p:spPr>
          <a:xfrm>
            <a:off x="4702149" y="2153699"/>
            <a:ext cx="2558701" cy="1041601"/>
          </a:xfrm>
          <a:prstGeom prst="rect">
            <a:avLst/>
          </a:prstGeom>
        </p:spPr>
        <p:txBody>
          <a:bodyPr anchor="b"/>
          <a:lstStyle/>
          <a:p>
            <a:pPr/>
            <a:r>
              <a:t>Title Text</a:t>
            </a:r>
          </a:p>
        </p:txBody>
      </p:sp>
      <p:sp>
        <p:nvSpPr>
          <p:cNvPr id="189" name="Body Level One…"/>
          <p:cNvSpPr txBox="1"/>
          <p:nvPr>
            <p:ph type="body" sz="quarter" idx="1"/>
          </p:nvPr>
        </p:nvSpPr>
        <p:spPr>
          <a:xfrm>
            <a:off x="4702274" y="3195299"/>
            <a:ext cx="2558702" cy="805201"/>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90" name="Google Shape;104;p18"/>
          <p:cNvSpPr/>
          <p:nvPr/>
        </p:nvSpPr>
        <p:spPr>
          <a:xfrm>
            <a:off x="713225" y="539500"/>
            <a:ext cx="7717500" cy="1"/>
          </a:xfrm>
          <a:prstGeom prst="line">
            <a:avLst/>
          </a:prstGeom>
          <a:ln>
            <a:solidFill>
              <a:srgbClr val="081004"/>
            </a:solidFill>
          </a:ln>
        </p:spPr>
        <p:txBody>
          <a:bodyPr lIns="0" tIns="0" rIns="0" bIns="0"/>
          <a:lstStyle/>
          <a:p>
            <a:pPr/>
          </a:p>
        </p:txBody>
      </p:sp>
      <p:sp>
        <p:nvSpPr>
          <p:cNvPr id="191" name="Google Shape;105;p18"/>
          <p:cNvSpPr/>
          <p:nvPr/>
        </p:nvSpPr>
        <p:spPr>
          <a:xfrm>
            <a:off x="713225" y="4603999"/>
            <a:ext cx="7717500" cy="1"/>
          </a:xfrm>
          <a:prstGeom prst="line">
            <a:avLst/>
          </a:prstGeom>
          <a:ln>
            <a:solidFill>
              <a:srgbClr val="081004"/>
            </a:solidFill>
          </a:ln>
        </p:spPr>
        <p:txBody>
          <a:bodyPr lIns="0" tIns="0" rIns="0" bIns="0"/>
          <a:lstStyle/>
          <a:p>
            <a:pPr/>
          </a:p>
        </p:txBody>
      </p:sp>
      <p:sp>
        <p:nvSpPr>
          <p:cNvPr id="1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_1">
    <p:spTree>
      <p:nvGrpSpPr>
        <p:cNvPr id="1" name=""/>
        <p:cNvGrpSpPr/>
        <p:nvPr/>
      </p:nvGrpSpPr>
      <p:grpSpPr>
        <a:xfrm>
          <a:off x="0" y="0"/>
          <a:ext cx="0" cy="0"/>
          <a:chOff x="0" y="0"/>
          <a:chExt cx="0" cy="0"/>
        </a:xfrm>
      </p:grpSpPr>
      <p:pic>
        <p:nvPicPr>
          <p:cNvPr id="199" name="Google Shape;107;p19" descr="Google Shape;107;p19"/>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00" name="Title Text"/>
          <p:cNvSpPr txBox="1"/>
          <p:nvPr>
            <p:ph type="title"/>
          </p:nvPr>
        </p:nvSpPr>
        <p:spPr>
          <a:xfrm>
            <a:off x="719999" y="539500"/>
            <a:ext cx="7704002" cy="572701"/>
          </a:xfrm>
          <a:prstGeom prst="rect">
            <a:avLst/>
          </a:prstGeom>
        </p:spPr>
        <p:txBody>
          <a:bodyPr/>
          <a:lstStyle>
            <a:lvl1pPr algn="ctr"/>
          </a:lstStyle>
          <a:p>
            <a:pPr/>
            <a:r>
              <a:t>Title Text</a:t>
            </a:r>
          </a:p>
        </p:txBody>
      </p:sp>
      <p:sp>
        <p:nvSpPr>
          <p:cNvPr id="201" name="Body Level One…"/>
          <p:cNvSpPr txBox="1"/>
          <p:nvPr>
            <p:ph type="body" sz="quarter" idx="1"/>
          </p:nvPr>
        </p:nvSpPr>
        <p:spPr>
          <a:xfrm>
            <a:off x="4923249" y="2969299"/>
            <a:ext cx="2505601" cy="875101"/>
          </a:xfrm>
          <a:prstGeom prst="rect">
            <a:avLst/>
          </a:prstGeom>
        </p:spPr>
        <p:txBody>
          <a:bodyPr/>
          <a:lstStyle>
            <a:lvl1pPr marL="304800" indent="-152400" algn="ctr">
              <a:buClrTx/>
              <a:buSzTx/>
              <a:buFontTx/>
              <a:buNone/>
            </a:lvl1pPr>
            <a:lvl2pPr marL="304800" indent="304800" algn="ctr">
              <a:buClrTx/>
              <a:buSzTx/>
              <a:buFontTx/>
              <a:buNone/>
            </a:lvl2pPr>
            <a:lvl3pPr marL="304800" indent="762000" algn="ctr">
              <a:buClrTx/>
              <a:buSzTx/>
              <a:buFontTx/>
              <a:buNone/>
            </a:lvl3pPr>
            <a:lvl4pPr marL="304800" indent="1219200" algn="ctr">
              <a:buClrTx/>
              <a:buSzTx/>
              <a:buFontTx/>
              <a:buNone/>
            </a:lvl4pPr>
            <a:lvl5pPr marL="304800" indent="16764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02" name="Google Shape;113;p19"/>
          <p:cNvSpPr/>
          <p:nvPr/>
        </p:nvSpPr>
        <p:spPr>
          <a:xfrm>
            <a:off x="713225" y="539500"/>
            <a:ext cx="7717500" cy="1"/>
          </a:xfrm>
          <a:prstGeom prst="line">
            <a:avLst/>
          </a:prstGeom>
          <a:ln>
            <a:solidFill>
              <a:srgbClr val="081004"/>
            </a:solidFill>
          </a:ln>
        </p:spPr>
        <p:txBody>
          <a:bodyPr lIns="0" tIns="0" rIns="0" bIns="0"/>
          <a:lstStyle/>
          <a:p>
            <a:pPr/>
          </a:p>
        </p:txBody>
      </p:sp>
      <p:sp>
        <p:nvSpPr>
          <p:cNvPr id="203" name="Google Shape;114;p19"/>
          <p:cNvSpPr/>
          <p:nvPr/>
        </p:nvSpPr>
        <p:spPr>
          <a:xfrm>
            <a:off x="713225" y="4603999"/>
            <a:ext cx="7717500" cy="1"/>
          </a:xfrm>
          <a:prstGeom prst="line">
            <a:avLst/>
          </a:prstGeom>
          <a:ln>
            <a:solidFill>
              <a:srgbClr val="081004"/>
            </a:solidFill>
          </a:ln>
        </p:spPr>
        <p:txBody>
          <a:bodyPr lIns="0" tIns="0" rIns="0" bIns="0"/>
          <a:lstStyle/>
          <a:p>
            <a:pP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_1_1">
    <p:spTree>
      <p:nvGrpSpPr>
        <p:cNvPr id="1" name=""/>
        <p:cNvGrpSpPr/>
        <p:nvPr/>
      </p:nvGrpSpPr>
      <p:grpSpPr>
        <a:xfrm>
          <a:off x="0" y="0"/>
          <a:ext cx="0" cy="0"/>
          <a:chOff x="0" y="0"/>
          <a:chExt cx="0" cy="0"/>
        </a:xfrm>
      </p:grpSpPr>
      <p:pic>
        <p:nvPicPr>
          <p:cNvPr id="211" name="Google Shape;116;p20" descr="Google Shape;116;p20"/>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12" name="Title Text"/>
          <p:cNvSpPr txBox="1"/>
          <p:nvPr>
            <p:ph type="title"/>
          </p:nvPr>
        </p:nvSpPr>
        <p:spPr>
          <a:xfrm>
            <a:off x="719999" y="539500"/>
            <a:ext cx="7704002" cy="572701"/>
          </a:xfrm>
          <a:prstGeom prst="rect">
            <a:avLst/>
          </a:prstGeom>
        </p:spPr>
        <p:txBody>
          <a:bodyPr/>
          <a:lstStyle/>
          <a:p>
            <a:pPr/>
            <a:r>
              <a:t>Title Text</a:t>
            </a:r>
          </a:p>
        </p:txBody>
      </p:sp>
      <p:sp>
        <p:nvSpPr>
          <p:cNvPr id="213" name="Body Level One…"/>
          <p:cNvSpPr txBox="1"/>
          <p:nvPr>
            <p:ph type="body" sz="quarter" idx="1"/>
          </p:nvPr>
        </p:nvSpPr>
        <p:spPr>
          <a:xfrm>
            <a:off x="4134072" y="1648174"/>
            <a:ext cx="3033901" cy="2167202"/>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14" name="Google Shape;120;p20"/>
          <p:cNvSpPr/>
          <p:nvPr/>
        </p:nvSpPr>
        <p:spPr>
          <a:xfrm>
            <a:off x="8430775" y="-100"/>
            <a:ext cx="713101" cy="51435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215" name="Google Shape;121;p20"/>
          <p:cNvSpPr/>
          <p:nvPr/>
        </p:nvSpPr>
        <p:spPr>
          <a:xfrm>
            <a:off x="714924" y="4603999"/>
            <a:ext cx="7715702" cy="1"/>
          </a:xfrm>
          <a:prstGeom prst="line">
            <a:avLst/>
          </a:prstGeom>
          <a:ln>
            <a:solidFill>
              <a:srgbClr val="081004"/>
            </a:solidFill>
          </a:ln>
        </p:spPr>
        <p:txBody>
          <a:bodyPr lIns="0" tIns="0" rIns="0" bIns="0"/>
          <a:lstStyle/>
          <a:p>
            <a:pPr/>
          </a:p>
        </p:txBody>
      </p:sp>
      <p:sp>
        <p:nvSpPr>
          <p:cNvPr id="216" name="Google Shape;122;p20"/>
          <p:cNvSpPr/>
          <p:nvPr/>
        </p:nvSpPr>
        <p:spPr>
          <a:xfrm>
            <a:off x="714924" y="539500"/>
            <a:ext cx="7715702" cy="1"/>
          </a:xfrm>
          <a:prstGeom prst="line">
            <a:avLst/>
          </a:prstGeom>
          <a:ln>
            <a:solidFill>
              <a:srgbClr val="081004"/>
            </a:solidFill>
          </a:ln>
        </p:spPr>
        <p:txBody>
          <a:bodyPr lIns="0" tIns="0" rIns="0" bIns="0"/>
          <a:lstStyle/>
          <a:p>
            <a:pPr/>
          </a:p>
        </p:txBody>
      </p:sp>
      <p:sp>
        <p:nvSpPr>
          <p:cNvPr id="2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25" name="Google Shape;14;p3" descr="Google Shape;14;p3"/>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6" name="Title Text"/>
          <p:cNvSpPr txBox="1"/>
          <p:nvPr>
            <p:ph type="title"/>
          </p:nvPr>
        </p:nvSpPr>
        <p:spPr>
          <a:xfrm>
            <a:off x="1077924" y="1072375"/>
            <a:ext cx="7006502" cy="788701"/>
          </a:xfrm>
          <a:prstGeom prst="rect">
            <a:avLst/>
          </a:prstGeom>
        </p:spPr>
        <p:txBody>
          <a:bodyPr/>
          <a:lstStyle>
            <a:lvl1pPr>
              <a:defRPr sz="5000"/>
            </a:lvl1pPr>
          </a:lstStyle>
          <a:p>
            <a:pPr/>
            <a:r>
              <a:t>Title Text</a:t>
            </a:r>
          </a:p>
        </p:txBody>
      </p:sp>
      <p:sp>
        <p:nvSpPr>
          <p:cNvPr id="27" name="Body Level One…"/>
          <p:cNvSpPr txBox="1"/>
          <p:nvPr>
            <p:ph type="body" sz="quarter" idx="1"/>
          </p:nvPr>
        </p:nvSpPr>
        <p:spPr>
          <a:xfrm>
            <a:off x="5289324" y="3719874"/>
            <a:ext cx="2763301" cy="640801"/>
          </a:xfrm>
          <a:prstGeom prst="rect">
            <a:avLst/>
          </a:prstGeom>
        </p:spPr>
        <p:txBody>
          <a:bodyPr anchor="b"/>
          <a:lstStyle>
            <a:lvl1pPr marL="304800" indent="-152400" algn="r">
              <a:buClrTx/>
              <a:buSzTx/>
              <a:buFontTx/>
              <a:buNone/>
              <a:defRPr sz="1600"/>
            </a:lvl1pPr>
            <a:lvl2pPr marL="304800" indent="304800" algn="r">
              <a:buClrTx/>
              <a:buSzTx/>
              <a:buFontTx/>
              <a:buNone/>
              <a:defRPr sz="1600"/>
            </a:lvl2pPr>
            <a:lvl3pPr marL="304800" indent="762000" algn="r">
              <a:buClrTx/>
              <a:buSzTx/>
              <a:buFontTx/>
              <a:buNone/>
              <a:defRPr sz="1600"/>
            </a:lvl3pPr>
            <a:lvl4pPr marL="304800" indent="1219200" algn="r">
              <a:buClrTx/>
              <a:buSzTx/>
              <a:buFontTx/>
              <a:buNone/>
              <a:defRPr sz="1600"/>
            </a:lvl4pPr>
            <a:lvl5pPr marL="304800" indent="1676400" algn="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8" name="Google Shape;18;p3"/>
          <p:cNvSpPr/>
          <p:nvPr/>
        </p:nvSpPr>
        <p:spPr>
          <a:xfrm>
            <a:off x="-7775" y="539500"/>
            <a:ext cx="9149400" cy="1"/>
          </a:xfrm>
          <a:prstGeom prst="line">
            <a:avLst/>
          </a:prstGeom>
          <a:ln>
            <a:solidFill>
              <a:srgbClr val="081004"/>
            </a:solidFill>
          </a:ln>
        </p:spPr>
        <p:txBody>
          <a:bodyPr lIns="0" tIns="0" rIns="0" bIns="0"/>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6">
    <p:spTree>
      <p:nvGrpSpPr>
        <p:cNvPr id="1" name=""/>
        <p:cNvGrpSpPr/>
        <p:nvPr/>
      </p:nvGrpSpPr>
      <p:grpSpPr>
        <a:xfrm>
          <a:off x="0" y="0"/>
          <a:ext cx="0" cy="0"/>
          <a:chOff x="0" y="0"/>
          <a:chExt cx="0" cy="0"/>
        </a:xfrm>
      </p:grpSpPr>
      <p:pic>
        <p:nvPicPr>
          <p:cNvPr id="224" name="Google Shape;124;p21" descr="Google Shape;124;p21"/>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25" name="Title Text"/>
          <p:cNvSpPr txBox="1"/>
          <p:nvPr>
            <p:ph type="title"/>
          </p:nvPr>
        </p:nvSpPr>
        <p:spPr>
          <a:xfrm>
            <a:off x="719999" y="539500"/>
            <a:ext cx="7704002" cy="572701"/>
          </a:xfrm>
          <a:prstGeom prst="rect">
            <a:avLst/>
          </a:prstGeom>
        </p:spPr>
        <p:txBody>
          <a:bodyPr/>
          <a:lstStyle>
            <a:lvl1pPr algn="ctr"/>
          </a:lstStyle>
          <a:p>
            <a:pPr/>
            <a:r>
              <a:t>Title Text</a:t>
            </a:r>
          </a:p>
        </p:txBody>
      </p:sp>
      <p:sp>
        <p:nvSpPr>
          <p:cNvPr id="226" name="Body Level One…"/>
          <p:cNvSpPr txBox="1"/>
          <p:nvPr>
            <p:ph type="body" sz="quarter" idx="1"/>
          </p:nvPr>
        </p:nvSpPr>
        <p:spPr>
          <a:xfrm>
            <a:off x="873499" y="3008074"/>
            <a:ext cx="2213701" cy="700201"/>
          </a:xfrm>
          <a:prstGeom prst="rect">
            <a:avLst/>
          </a:prstGeom>
        </p:spPr>
        <p:txBody>
          <a:bodyPr/>
          <a:lstStyle>
            <a:lvl1pPr marL="304800" indent="-152400" algn="ctr">
              <a:buClrTx/>
              <a:buSzTx/>
              <a:buFontTx/>
              <a:buNone/>
            </a:lvl1pPr>
            <a:lvl2pPr marL="304800" indent="304800" algn="ctr">
              <a:buClrTx/>
              <a:buSzTx/>
              <a:buFontTx/>
              <a:buNone/>
            </a:lvl2pPr>
            <a:lvl3pPr marL="304800" indent="762000" algn="ctr">
              <a:buClrTx/>
              <a:buSzTx/>
              <a:buFontTx/>
              <a:buNone/>
            </a:lvl3pPr>
            <a:lvl4pPr marL="304800" indent="1219200" algn="ctr">
              <a:buClrTx/>
              <a:buSzTx/>
              <a:buFontTx/>
              <a:buNone/>
            </a:lvl4pPr>
            <a:lvl5pPr marL="304800" indent="16764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27" name="Google Shape;132;p21"/>
          <p:cNvSpPr/>
          <p:nvPr/>
        </p:nvSpPr>
        <p:spPr>
          <a:xfrm>
            <a:off x="713225" y="539500"/>
            <a:ext cx="7717500" cy="1"/>
          </a:xfrm>
          <a:prstGeom prst="line">
            <a:avLst/>
          </a:prstGeom>
          <a:ln>
            <a:solidFill>
              <a:srgbClr val="081004"/>
            </a:solidFill>
          </a:ln>
        </p:spPr>
        <p:txBody>
          <a:bodyPr lIns="0" tIns="0" rIns="0" bIns="0"/>
          <a:lstStyle/>
          <a:p>
            <a:pPr/>
          </a:p>
        </p:txBody>
      </p:sp>
      <p:sp>
        <p:nvSpPr>
          <p:cNvPr id="228" name="Google Shape;133;p21"/>
          <p:cNvSpPr/>
          <p:nvPr/>
        </p:nvSpPr>
        <p:spPr>
          <a:xfrm>
            <a:off x="713225" y="4603999"/>
            <a:ext cx="7717500" cy="1"/>
          </a:xfrm>
          <a:prstGeom prst="line">
            <a:avLst/>
          </a:prstGeom>
          <a:ln>
            <a:solidFill>
              <a:srgbClr val="081004"/>
            </a:solidFill>
          </a:ln>
        </p:spPr>
        <p:txBody>
          <a:bodyPr lIns="0" tIns="0" rIns="0" bIns="0"/>
          <a:lstStyle/>
          <a:p>
            <a:pPr/>
          </a:p>
        </p:txBody>
      </p:sp>
      <p:sp>
        <p:nvSpPr>
          <p:cNvPr id="2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5">
    <p:spTree>
      <p:nvGrpSpPr>
        <p:cNvPr id="1" name=""/>
        <p:cNvGrpSpPr/>
        <p:nvPr/>
      </p:nvGrpSpPr>
      <p:grpSpPr>
        <a:xfrm>
          <a:off x="0" y="0"/>
          <a:ext cx="0" cy="0"/>
          <a:chOff x="0" y="0"/>
          <a:chExt cx="0" cy="0"/>
        </a:xfrm>
      </p:grpSpPr>
      <p:pic>
        <p:nvPicPr>
          <p:cNvPr id="236" name="Google Shape;135;p22" descr="Google Shape;135;p22"/>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37" name="Title Text"/>
          <p:cNvSpPr txBox="1"/>
          <p:nvPr>
            <p:ph type="title"/>
          </p:nvPr>
        </p:nvSpPr>
        <p:spPr>
          <a:xfrm>
            <a:off x="719999" y="539500"/>
            <a:ext cx="7704002" cy="572701"/>
          </a:xfrm>
          <a:prstGeom prst="rect">
            <a:avLst/>
          </a:prstGeom>
        </p:spPr>
        <p:txBody>
          <a:bodyPr/>
          <a:lstStyle>
            <a:lvl1pPr algn="ctr"/>
          </a:lstStyle>
          <a:p>
            <a:pPr/>
            <a:r>
              <a:t>Title Text</a:t>
            </a:r>
          </a:p>
        </p:txBody>
      </p:sp>
      <p:sp>
        <p:nvSpPr>
          <p:cNvPr id="238" name="Body Level One…"/>
          <p:cNvSpPr txBox="1"/>
          <p:nvPr>
            <p:ph type="body" sz="quarter" idx="1"/>
          </p:nvPr>
        </p:nvSpPr>
        <p:spPr>
          <a:xfrm>
            <a:off x="2038220" y="1893649"/>
            <a:ext cx="1925101" cy="665401"/>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39" name="Google Shape;145;p22"/>
          <p:cNvSpPr/>
          <p:nvPr/>
        </p:nvSpPr>
        <p:spPr>
          <a:xfrm>
            <a:off x="713225" y="539500"/>
            <a:ext cx="7717500" cy="1"/>
          </a:xfrm>
          <a:prstGeom prst="line">
            <a:avLst/>
          </a:prstGeom>
          <a:ln>
            <a:solidFill>
              <a:srgbClr val="081004"/>
            </a:solidFill>
          </a:ln>
        </p:spPr>
        <p:txBody>
          <a:bodyPr lIns="0" tIns="0" rIns="0" bIns="0"/>
          <a:lstStyle/>
          <a:p>
            <a:pPr/>
          </a:p>
        </p:txBody>
      </p:sp>
      <p:sp>
        <p:nvSpPr>
          <p:cNvPr id="240" name="Google Shape;146;p22"/>
          <p:cNvSpPr/>
          <p:nvPr/>
        </p:nvSpPr>
        <p:spPr>
          <a:xfrm>
            <a:off x="713225" y="4603999"/>
            <a:ext cx="7717500" cy="1"/>
          </a:xfrm>
          <a:prstGeom prst="line">
            <a:avLst/>
          </a:prstGeom>
          <a:ln>
            <a:solidFill>
              <a:srgbClr val="081004"/>
            </a:solidFill>
          </a:ln>
        </p:spPr>
        <p:txBody>
          <a:bodyPr lIns="0" tIns="0" rIns="0" bIns="0"/>
          <a:lstStyle/>
          <a:p>
            <a:pPr/>
          </a:p>
        </p:txBody>
      </p:sp>
      <p:sp>
        <p:nvSpPr>
          <p:cNvPr id="2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7">
    <p:spTree>
      <p:nvGrpSpPr>
        <p:cNvPr id="1" name=""/>
        <p:cNvGrpSpPr/>
        <p:nvPr/>
      </p:nvGrpSpPr>
      <p:grpSpPr>
        <a:xfrm>
          <a:off x="0" y="0"/>
          <a:ext cx="0" cy="0"/>
          <a:chOff x="0" y="0"/>
          <a:chExt cx="0" cy="0"/>
        </a:xfrm>
      </p:grpSpPr>
      <p:pic>
        <p:nvPicPr>
          <p:cNvPr id="248" name="Google Shape;148;p23" descr="Google Shape;148;p23"/>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49" name="Title Text"/>
          <p:cNvSpPr txBox="1"/>
          <p:nvPr>
            <p:ph type="title"/>
          </p:nvPr>
        </p:nvSpPr>
        <p:spPr>
          <a:xfrm>
            <a:off x="719999" y="539500"/>
            <a:ext cx="7704002" cy="572701"/>
          </a:xfrm>
          <a:prstGeom prst="rect">
            <a:avLst/>
          </a:prstGeom>
        </p:spPr>
        <p:txBody>
          <a:bodyPr/>
          <a:lstStyle>
            <a:lvl1pPr algn="ctr"/>
          </a:lstStyle>
          <a:p>
            <a:pPr/>
            <a:r>
              <a:t>Title Text</a:t>
            </a:r>
          </a:p>
        </p:txBody>
      </p:sp>
      <p:sp>
        <p:nvSpPr>
          <p:cNvPr id="250" name="Body Level One…"/>
          <p:cNvSpPr txBox="1"/>
          <p:nvPr>
            <p:ph type="body" sz="quarter" idx="1"/>
          </p:nvPr>
        </p:nvSpPr>
        <p:spPr>
          <a:xfrm>
            <a:off x="1112604" y="2252619"/>
            <a:ext cx="1975201" cy="484801"/>
          </a:xfrm>
          <a:prstGeom prst="rect">
            <a:avLst/>
          </a:prstGeom>
        </p:spPr>
        <p:txBody>
          <a:bodyPr/>
          <a:lstStyle>
            <a:lvl1pPr marL="304800" indent="-152400" algn="ctr">
              <a:buClrTx/>
              <a:buSzTx/>
              <a:buFontTx/>
              <a:buNone/>
            </a:lvl1pPr>
            <a:lvl2pPr marL="304800" indent="304800" algn="ctr">
              <a:buClrTx/>
              <a:buSzTx/>
              <a:buFontTx/>
              <a:buNone/>
            </a:lvl2pPr>
            <a:lvl3pPr marL="304800" indent="762000" algn="ctr">
              <a:buClrTx/>
              <a:buSzTx/>
              <a:buFontTx/>
              <a:buNone/>
            </a:lvl3pPr>
            <a:lvl4pPr marL="304800" indent="1219200" algn="ctr">
              <a:buClrTx/>
              <a:buSzTx/>
              <a:buFontTx/>
              <a:buNone/>
            </a:lvl4pPr>
            <a:lvl5pPr marL="304800" indent="16764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51" name="Google Shape;162;p23"/>
          <p:cNvSpPr/>
          <p:nvPr/>
        </p:nvSpPr>
        <p:spPr>
          <a:xfrm>
            <a:off x="713225" y="539500"/>
            <a:ext cx="7717500" cy="1"/>
          </a:xfrm>
          <a:prstGeom prst="line">
            <a:avLst/>
          </a:prstGeom>
          <a:ln>
            <a:solidFill>
              <a:srgbClr val="081004"/>
            </a:solidFill>
          </a:ln>
        </p:spPr>
        <p:txBody>
          <a:bodyPr lIns="0" tIns="0" rIns="0" bIns="0"/>
          <a:lstStyle/>
          <a:p>
            <a:pPr/>
          </a:p>
        </p:txBody>
      </p:sp>
      <p:sp>
        <p:nvSpPr>
          <p:cNvPr id="252" name="Google Shape;163;p23"/>
          <p:cNvSpPr/>
          <p:nvPr/>
        </p:nvSpPr>
        <p:spPr>
          <a:xfrm>
            <a:off x="713225" y="4603999"/>
            <a:ext cx="7717500" cy="1"/>
          </a:xfrm>
          <a:prstGeom prst="line">
            <a:avLst/>
          </a:prstGeom>
          <a:ln>
            <a:solidFill>
              <a:srgbClr val="081004"/>
            </a:solidFill>
          </a:ln>
        </p:spPr>
        <p:txBody>
          <a:bodyPr lIns="0" tIns="0" rIns="0" bIns="0"/>
          <a:lstStyle/>
          <a:p>
            <a:pPr/>
          </a:p>
        </p:txBody>
      </p:sp>
      <p:sp>
        <p:nvSpPr>
          <p:cNvPr id="2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8">
    <p:spTree>
      <p:nvGrpSpPr>
        <p:cNvPr id="1" name=""/>
        <p:cNvGrpSpPr/>
        <p:nvPr/>
      </p:nvGrpSpPr>
      <p:grpSpPr>
        <a:xfrm>
          <a:off x="0" y="0"/>
          <a:ext cx="0" cy="0"/>
          <a:chOff x="0" y="0"/>
          <a:chExt cx="0" cy="0"/>
        </a:xfrm>
      </p:grpSpPr>
      <p:pic>
        <p:nvPicPr>
          <p:cNvPr id="260" name="Google Shape;165;p24" descr="Google Shape;165;p24"/>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61" name="xx%"/>
          <p:cNvSpPr txBox="1"/>
          <p:nvPr>
            <p:ph type="title" hasCustomPrompt="1"/>
          </p:nvPr>
        </p:nvSpPr>
        <p:spPr>
          <a:xfrm>
            <a:off x="713225" y="651625"/>
            <a:ext cx="3732301" cy="768901"/>
          </a:xfrm>
          <a:prstGeom prst="rect">
            <a:avLst/>
          </a:prstGeom>
        </p:spPr>
        <p:txBody>
          <a:bodyPr anchor="b"/>
          <a:lstStyle>
            <a:lvl1pPr>
              <a:defRPr sz="4000"/>
            </a:lvl1pPr>
          </a:lstStyle>
          <a:p>
            <a:pPr/>
            <a:r>
              <a:t>xx%</a:t>
            </a:r>
          </a:p>
        </p:txBody>
      </p:sp>
      <p:sp>
        <p:nvSpPr>
          <p:cNvPr id="262" name="Body Level One…"/>
          <p:cNvSpPr txBox="1"/>
          <p:nvPr>
            <p:ph type="body" sz="quarter" idx="1"/>
          </p:nvPr>
        </p:nvSpPr>
        <p:spPr>
          <a:xfrm>
            <a:off x="713225" y="1409622"/>
            <a:ext cx="3732301" cy="372601"/>
          </a:xfrm>
          <a:prstGeom prst="rect">
            <a:avLst/>
          </a:prstGeom>
        </p:spPr>
        <p:txBody>
          <a:bodyPr/>
          <a:lstStyle>
            <a:lvl1pPr marL="304800" indent="-152400">
              <a:buClrTx/>
              <a:buSzTx/>
              <a:buFontTx/>
              <a:buNone/>
              <a:defRPr sz="1400"/>
            </a:lvl1pPr>
            <a:lvl2pPr marL="304800" indent="304800">
              <a:buClrTx/>
              <a:buSzTx/>
              <a:buFontTx/>
              <a:buNone/>
              <a:defRPr sz="1400"/>
            </a:lvl2pPr>
            <a:lvl3pPr marL="304800" indent="762000">
              <a:buClrTx/>
              <a:buSzTx/>
              <a:buFontTx/>
              <a:buNone/>
              <a:defRPr sz="1400"/>
            </a:lvl3pPr>
            <a:lvl4pPr marL="304800" indent="1219200">
              <a:buClrTx/>
              <a:buSzTx/>
              <a:buFontTx/>
              <a:buNone/>
              <a:defRPr sz="1400"/>
            </a:lvl4pPr>
            <a:lvl5pPr marL="304800" indent="1676400">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263" name="Google Shape;172;p24"/>
          <p:cNvSpPr/>
          <p:nvPr/>
        </p:nvSpPr>
        <p:spPr>
          <a:xfrm>
            <a:off x="713225" y="4603999"/>
            <a:ext cx="7717500" cy="1"/>
          </a:xfrm>
          <a:prstGeom prst="line">
            <a:avLst/>
          </a:prstGeom>
          <a:ln>
            <a:solidFill>
              <a:srgbClr val="081004"/>
            </a:solidFill>
          </a:ln>
        </p:spPr>
        <p:txBody>
          <a:bodyPr lIns="0" tIns="0" rIns="0" bIns="0"/>
          <a:lstStyle/>
          <a:p>
            <a:pPr/>
          </a:p>
        </p:txBody>
      </p:sp>
      <p:sp>
        <p:nvSpPr>
          <p:cNvPr id="264" name="Google Shape;173;p24"/>
          <p:cNvSpPr/>
          <p:nvPr/>
        </p:nvSpPr>
        <p:spPr>
          <a:xfrm>
            <a:off x="713225" y="539500"/>
            <a:ext cx="7717500" cy="1"/>
          </a:xfrm>
          <a:prstGeom prst="line">
            <a:avLst/>
          </a:prstGeom>
          <a:ln>
            <a:solidFill>
              <a:srgbClr val="081004"/>
            </a:solidFill>
          </a:ln>
        </p:spPr>
        <p:txBody>
          <a:bodyPr lIns="0" tIns="0" rIns="0" bIns="0"/>
          <a:lstStyle/>
          <a:p>
            <a:pP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8_1">
    <p:spTree>
      <p:nvGrpSpPr>
        <p:cNvPr id="1" name=""/>
        <p:cNvGrpSpPr/>
        <p:nvPr/>
      </p:nvGrpSpPr>
      <p:grpSpPr>
        <a:xfrm>
          <a:off x="0" y="0"/>
          <a:ext cx="0" cy="0"/>
          <a:chOff x="0" y="0"/>
          <a:chExt cx="0" cy="0"/>
        </a:xfrm>
      </p:grpSpPr>
      <p:pic>
        <p:nvPicPr>
          <p:cNvPr id="272" name="Google Shape;175;p25" descr="Google Shape;175;p25"/>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73" name="xx%"/>
          <p:cNvSpPr txBox="1"/>
          <p:nvPr>
            <p:ph type="title" hasCustomPrompt="1"/>
          </p:nvPr>
        </p:nvSpPr>
        <p:spPr>
          <a:xfrm>
            <a:off x="1325649" y="1466650"/>
            <a:ext cx="1398901" cy="406801"/>
          </a:xfrm>
          <a:prstGeom prst="rect">
            <a:avLst/>
          </a:prstGeom>
        </p:spPr>
        <p:txBody>
          <a:bodyPr anchor="ctr"/>
          <a:lstStyle>
            <a:lvl1pPr algn="ctr">
              <a:defRPr sz="3600"/>
            </a:lvl1pPr>
          </a:lstStyle>
          <a:p>
            <a:pPr/>
            <a:r>
              <a:t>xx%</a:t>
            </a:r>
          </a:p>
        </p:txBody>
      </p:sp>
      <p:sp>
        <p:nvSpPr>
          <p:cNvPr id="274" name="Body Level One…"/>
          <p:cNvSpPr txBox="1"/>
          <p:nvPr>
            <p:ph type="body" sz="quarter" idx="1"/>
          </p:nvPr>
        </p:nvSpPr>
        <p:spPr>
          <a:xfrm>
            <a:off x="938499" y="3844399"/>
            <a:ext cx="2173201" cy="759601"/>
          </a:xfrm>
          <a:prstGeom prst="rect">
            <a:avLst/>
          </a:prstGeom>
        </p:spPr>
        <p:txBody>
          <a:bodyPr/>
          <a:lstStyle>
            <a:lvl1pPr marL="304800" indent="-152400" algn="ctr">
              <a:buClrTx/>
              <a:buSzTx/>
              <a:buFontTx/>
              <a:buNone/>
            </a:lvl1pPr>
            <a:lvl2pPr marL="304800" indent="304800" algn="ctr">
              <a:buClrTx/>
              <a:buSzTx/>
              <a:buFontTx/>
              <a:buNone/>
            </a:lvl2pPr>
            <a:lvl3pPr marL="304800" indent="762000" algn="ctr">
              <a:buClrTx/>
              <a:buSzTx/>
              <a:buFontTx/>
              <a:buNone/>
            </a:lvl3pPr>
            <a:lvl4pPr marL="304800" indent="1219200" algn="ctr">
              <a:buClrTx/>
              <a:buSzTx/>
              <a:buFontTx/>
              <a:buNone/>
            </a:lvl4pPr>
            <a:lvl5pPr marL="304800" indent="16764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75" name="Google Shape;186;p25"/>
          <p:cNvSpPr/>
          <p:nvPr/>
        </p:nvSpPr>
        <p:spPr>
          <a:xfrm>
            <a:off x="713225" y="539500"/>
            <a:ext cx="7717500" cy="1"/>
          </a:xfrm>
          <a:prstGeom prst="line">
            <a:avLst/>
          </a:prstGeom>
          <a:ln>
            <a:solidFill>
              <a:srgbClr val="081004"/>
            </a:solidFill>
          </a:ln>
        </p:spPr>
        <p:txBody>
          <a:bodyPr lIns="0" tIns="0" rIns="0" bIns="0"/>
          <a:lstStyle/>
          <a:p>
            <a:pPr/>
          </a:p>
        </p:txBody>
      </p:sp>
      <p:sp>
        <p:nvSpPr>
          <p:cNvPr id="276" name="Google Shape;187;p25"/>
          <p:cNvSpPr/>
          <p:nvPr/>
        </p:nvSpPr>
        <p:spPr>
          <a:xfrm>
            <a:off x="713225" y="4603999"/>
            <a:ext cx="7717500" cy="1"/>
          </a:xfrm>
          <a:prstGeom prst="line">
            <a:avLst/>
          </a:prstGeom>
          <a:ln>
            <a:solidFill>
              <a:srgbClr val="081004"/>
            </a:solidFill>
          </a:ln>
        </p:spPr>
        <p:txBody>
          <a:bodyPr lIns="0" tIns="0" rIns="0" bIns="0"/>
          <a:lstStyle/>
          <a:p>
            <a:pPr/>
          </a:p>
        </p:txBody>
      </p:sp>
      <p:sp>
        <p:nvSpPr>
          <p:cNvPr id="2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10">
    <p:spTree>
      <p:nvGrpSpPr>
        <p:cNvPr id="1" name=""/>
        <p:cNvGrpSpPr/>
        <p:nvPr/>
      </p:nvGrpSpPr>
      <p:grpSpPr>
        <a:xfrm>
          <a:off x="0" y="0"/>
          <a:ext cx="0" cy="0"/>
          <a:chOff x="0" y="0"/>
          <a:chExt cx="0" cy="0"/>
        </a:xfrm>
      </p:grpSpPr>
      <p:pic>
        <p:nvPicPr>
          <p:cNvPr id="284" name="Google Shape;189;p26" descr="Google Shape;189;p26"/>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85" name="Title Text"/>
          <p:cNvSpPr txBox="1"/>
          <p:nvPr>
            <p:ph type="title"/>
          </p:nvPr>
        </p:nvSpPr>
        <p:spPr>
          <a:xfrm>
            <a:off x="1077924" y="1099074"/>
            <a:ext cx="6974701" cy="788701"/>
          </a:xfrm>
          <a:prstGeom prst="rect">
            <a:avLst/>
          </a:prstGeom>
        </p:spPr>
        <p:txBody>
          <a:bodyPr/>
          <a:lstStyle>
            <a:lvl1pPr>
              <a:defRPr sz="5000"/>
            </a:lvl1pPr>
          </a:lstStyle>
          <a:p>
            <a:pPr/>
            <a:r>
              <a:t>Title Text</a:t>
            </a:r>
          </a:p>
        </p:txBody>
      </p:sp>
      <p:sp>
        <p:nvSpPr>
          <p:cNvPr id="286" name="Body Level One…"/>
          <p:cNvSpPr txBox="1"/>
          <p:nvPr>
            <p:ph type="body" sz="quarter" idx="1"/>
          </p:nvPr>
        </p:nvSpPr>
        <p:spPr>
          <a:xfrm>
            <a:off x="5289324" y="3659749"/>
            <a:ext cx="2763301" cy="640801"/>
          </a:xfrm>
          <a:prstGeom prst="rect">
            <a:avLst/>
          </a:prstGeom>
        </p:spPr>
        <p:txBody>
          <a:bodyPr anchor="b"/>
          <a:lstStyle>
            <a:lvl1pPr marL="304800" indent="-152400" algn="r">
              <a:buClrTx/>
              <a:buSzTx/>
              <a:buFontTx/>
              <a:buNone/>
              <a:defRPr sz="1600"/>
            </a:lvl1pPr>
            <a:lvl2pPr marL="304800" indent="304800" algn="r">
              <a:buClrTx/>
              <a:buSzTx/>
              <a:buFontTx/>
              <a:buNone/>
              <a:defRPr sz="1600"/>
            </a:lvl2pPr>
            <a:lvl3pPr marL="304800" indent="762000" algn="r">
              <a:buClrTx/>
              <a:buSzTx/>
              <a:buFontTx/>
              <a:buNone/>
              <a:defRPr sz="1600"/>
            </a:lvl3pPr>
            <a:lvl4pPr marL="304800" indent="1219200" algn="r">
              <a:buClrTx/>
              <a:buSzTx/>
              <a:buFontTx/>
              <a:buNone/>
              <a:defRPr sz="1600"/>
            </a:lvl4pPr>
            <a:lvl5pPr marL="304800" indent="1676400" algn="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87" name="Google Shape;193;p26"/>
          <p:cNvSpPr/>
          <p:nvPr/>
        </p:nvSpPr>
        <p:spPr>
          <a:xfrm>
            <a:off x="-7775" y="539500"/>
            <a:ext cx="9149400" cy="1"/>
          </a:xfrm>
          <a:prstGeom prst="line">
            <a:avLst/>
          </a:prstGeom>
          <a:ln>
            <a:solidFill>
              <a:srgbClr val="081004"/>
            </a:solidFill>
          </a:ln>
        </p:spPr>
        <p:txBody>
          <a:bodyPr lIns="0" tIns="0" rIns="0" bIns="0"/>
          <a:lstStyle/>
          <a:p>
            <a:pPr/>
          </a:p>
        </p:txBody>
      </p:sp>
      <p:sp>
        <p:nvSpPr>
          <p:cNvPr id="2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10_1">
    <p:spTree>
      <p:nvGrpSpPr>
        <p:cNvPr id="1" name=""/>
        <p:cNvGrpSpPr/>
        <p:nvPr/>
      </p:nvGrpSpPr>
      <p:grpSpPr>
        <a:xfrm>
          <a:off x="0" y="0"/>
          <a:ext cx="0" cy="0"/>
          <a:chOff x="0" y="0"/>
          <a:chExt cx="0" cy="0"/>
        </a:xfrm>
      </p:grpSpPr>
      <p:pic>
        <p:nvPicPr>
          <p:cNvPr id="295" name="Google Shape;195;p27" descr="Google Shape;195;p27"/>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296" name="Title Text"/>
          <p:cNvSpPr txBox="1"/>
          <p:nvPr>
            <p:ph type="title"/>
          </p:nvPr>
        </p:nvSpPr>
        <p:spPr>
          <a:xfrm>
            <a:off x="1077924" y="1179250"/>
            <a:ext cx="6974701" cy="788701"/>
          </a:xfrm>
          <a:prstGeom prst="rect">
            <a:avLst/>
          </a:prstGeom>
        </p:spPr>
        <p:txBody>
          <a:bodyPr/>
          <a:lstStyle>
            <a:lvl1pPr>
              <a:defRPr sz="5000"/>
            </a:lvl1pPr>
          </a:lstStyle>
          <a:p>
            <a:pPr/>
            <a:r>
              <a:t>Title Text</a:t>
            </a:r>
          </a:p>
        </p:txBody>
      </p:sp>
      <p:sp>
        <p:nvSpPr>
          <p:cNvPr id="297" name="Body Level One…"/>
          <p:cNvSpPr txBox="1"/>
          <p:nvPr>
            <p:ph type="body" sz="quarter" idx="1"/>
          </p:nvPr>
        </p:nvSpPr>
        <p:spPr>
          <a:xfrm>
            <a:off x="5289324" y="3659749"/>
            <a:ext cx="2763301" cy="640801"/>
          </a:xfrm>
          <a:prstGeom prst="rect">
            <a:avLst/>
          </a:prstGeom>
        </p:spPr>
        <p:txBody>
          <a:bodyPr anchor="b"/>
          <a:lstStyle>
            <a:lvl1pPr marL="304800" indent="-152400" algn="r">
              <a:buClrTx/>
              <a:buSzTx/>
              <a:buFontTx/>
              <a:buNone/>
              <a:defRPr sz="1600"/>
            </a:lvl1pPr>
            <a:lvl2pPr marL="304800" indent="304800" algn="r">
              <a:buClrTx/>
              <a:buSzTx/>
              <a:buFontTx/>
              <a:buNone/>
              <a:defRPr sz="1600"/>
            </a:lvl2pPr>
            <a:lvl3pPr marL="304800" indent="762000" algn="r">
              <a:buClrTx/>
              <a:buSzTx/>
              <a:buFontTx/>
              <a:buNone/>
              <a:defRPr sz="1600"/>
            </a:lvl3pPr>
            <a:lvl4pPr marL="304800" indent="1219200" algn="r">
              <a:buClrTx/>
              <a:buSzTx/>
              <a:buFontTx/>
              <a:buNone/>
              <a:defRPr sz="1600"/>
            </a:lvl4pPr>
            <a:lvl5pPr marL="304800" indent="1676400" algn="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98" name="Google Shape;199;p27"/>
          <p:cNvSpPr/>
          <p:nvPr/>
        </p:nvSpPr>
        <p:spPr>
          <a:xfrm>
            <a:off x="-7775" y="539500"/>
            <a:ext cx="9149400" cy="1"/>
          </a:xfrm>
          <a:prstGeom prst="line">
            <a:avLst/>
          </a:prstGeom>
          <a:ln>
            <a:solidFill>
              <a:srgbClr val="081004"/>
            </a:solidFill>
          </a:ln>
        </p:spPr>
        <p:txBody>
          <a:bodyPr lIns="0" tIns="0" rIns="0" bIns="0"/>
          <a:lstStyle/>
          <a:p>
            <a:pPr/>
          </a:p>
        </p:txBody>
      </p:sp>
      <p:sp>
        <p:nvSpPr>
          <p:cNvPr id="2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3_1">
    <p:spTree>
      <p:nvGrpSpPr>
        <p:cNvPr id="1" name=""/>
        <p:cNvGrpSpPr/>
        <p:nvPr/>
      </p:nvGrpSpPr>
      <p:grpSpPr>
        <a:xfrm>
          <a:off x="0" y="0"/>
          <a:ext cx="0" cy="0"/>
          <a:chOff x="0" y="0"/>
          <a:chExt cx="0" cy="0"/>
        </a:xfrm>
      </p:grpSpPr>
      <p:pic>
        <p:nvPicPr>
          <p:cNvPr id="306" name="Google Shape;201;p28" descr="Google Shape;201;p28"/>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307" name="Title Text"/>
          <p:cNvSpPr txBox="1"/>
          <p:nvPr>
            <p:ph type="title"/>
          </p:nvPr>
        </p:nvSpPr>
        <p:spPr>
          <a:xfrm>
            <a:off x="713263" y="539999"/>
            <a:ext cx="4448100" cy="1058701"/>
          </a:xfrm>
          <a:prstGeom prst="rect">
            <a:avLst/>
          </a:prstGeom>
        </p:spPr>
        <p:txBody>
          <a:bodyPr/>
          <a:lstStyle>
            <a:lvl1pPr>
              <a:defRPr sz="7000"/>
            </a:lvl1pPr>
          </a:lstStyle>
          <a:p>
            <a:pPr/>
            <a:r>
              <a:t>Title Text</a:t>
            </a:r>
          </a:p>
        </p:txBody>
      </p:sp>
      <p:sp>
        <p:nvSpPr>
          <p:cNvPr id="308" name="Body Level One…"/>
          <p:cNvSpPr txBox="1"/>
          <p:nvPr>
            <p:ph type="body" sz="quarter" idx="1"/>
          </p:nvPr>
        </p:nvSpPr>
        <p:spPr>
          <a:xfrm>
            <a:off x="713225" y="1773975"/>
            <a:ext cx="4448100" cy="1058701"/>
          </a:xfrm>
          <a:prstGeom prst="rect">
            <a:avLst/>
          </a:prstGeom>
        </p:spPr>
        <p:txBody>
          <a:bodyPr anchor="ct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09" name="Google Shape;204;p28"/>
          <p:cNvSpPr txBox="1"/>
          <p:nvPr/>
        </p:nvSpPr>
        <p:spPr>
          <a:xfrm>
            <a:off x="713225" y="3869299"/>
            <a:ext cx="4273801"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b="1" sz="1200">
                <a:latin typeface="Albert Sans"/>
                <a:ea typeface="Albert Sans"/>
                <a:cs typeface="Albert Sans"/>
                <a:sym typeface="Albert Sans"/>
              </a:defRPr>
            </a:pPr>
            <a:r>
              <a:t>CREDITS:</a:t>
            </a:r>
            <a:r>
              <a:rPr b="0"/>
              <a:t> This presentation template was created by </a:t>
            </a:r>
            <a:r>
              <a:rPr u="sng">
                <a:uFill>
                  <a:solidFill>
                    <a:srgbClr val="081004"/>
                  </a:solidFill>
                </a:uFill>
                <a:hlinkClick r:id="rId3" invalidUrl="" action="" tgtFrame="" tooltip="" history="1" highlightClick="0" endSnd="0"/>
              </a:rPr>
              <a:t>Slidesgo</a:t>
            </a:r>
            <a:r>
              <a:rPr b="0"/>
              <a:t>, and includes icons by </a:t>
            </a:r>
            <a:r>
              <a:rPr u="sng">
                <a:uFill>
                  <a:solidFill>
                    <a:srgbClr val="081004"/>
                  </a:solidFill>
                </a:uFill>
                <a:hlinkClick r:id="rId4" invalidUrl="" action="" tgtFrame="" tooltip="" history="1" highlightClick="0" endSnd="0"/>
              </a:rPr>
              <a:t>Flaticon</a:t>
            </a:r>
            <a:r>
              <a:rPr b="0"/>
              <a:t>, and infographics &amp; images by </a:t>
            </a:r>
            <a:r>
              <a:rPr u="sng">
                <a:uFill>
                  <a:solidFill>
                    <a:srgbClr val="081004"/>
                  </a:solidFill>
                </a:uFill>
                <a:hlinkClick r:id="rId5" invalidUrl="" action="" tgtFrame="" tooltip="" history="1" highlightClick="0" endSnd="0"/>
              </a:rPr>
              <a:t>Freepik</a:t>
            </a:r>
            <a:r>
              <a:rPr b="0" u="sng"/>
              <a:t> </a:t>
            </a:r>
          </a:p>
        </p:txBody>
      </p:sp>
      <p:sp>
        <p:nvSpPr>
          <p:cNvPr id="310" name="Google Shape;205;p28"/>
          <p:cNvSpPr/>
          <p:nvPr/>
        </p:nvSpPr>
        <p:spPr>
          <a:xfrm>
            <a:off x="-7775" y="539500"/>
            <a:ext cx="9149400" cy="1"/>
          </a:xfrm>
          <a:prstGeom prst="line">
            <a:avLst/>
          </a:prstGeom>
          <a:ln>
            <a:solidFill>
              <a:srgbClr val="081004"/>
            </a:solidFill>
          </a:ln>
        </p:spPr>
        <p:txBody>
          <a:bodyPr lIns="0" tIns="0" rIns="0" bIns="0"/>
          <a:lstStyle/>
          <a:p>
            <a:pPr/>
          </a:p>
        </p:txBody>
      </p:sp>
      <p:sp>
        <p:nvSpPr>
          <p:cNvPr id="3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9">
    <p:spTree>
      <p:nvGrpSpPr>
        <p:cNvPr id="1" name=""/>
        <p:cNvGrpSpPr/>
        <p:nvPr/>
      </p:nvGrpSpPr>
      <p:grpSpPr>
        <a:xfrm>
          <a:off x="0" y="0"/>
          <a:ext cx="0" cy="0"/>
          <a:chOff x="0" y="0"/>
          <a:chExt cx="0" cy="0"/>
        </a:xfrm>
      </p:grpSpPr>
      <p:pic>
        <p:nvPicPr>
          <p:cNvPr id="318" name="Google Shape;207;p29" descr="Google Shape;207;p29"/>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319" name="Google Shape;208;p29"/>
          <p:cNvSpPr/>
          <p:nvPr/>
        </p:nvSpPr>
        <p:spPr>
          <a:xfrm>
            <a:off x="0" y="539500"/>
            <a:ext cx="2578800" cy="4064400"/>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320" name="Google Shape;209;p29"/>
          <p:cNvSpPr/>
          <p:nvPr/>
        </p:nvSpPr>
        <p:spPr>
          <a:xfrm>
            <a:off x="-7775" y="539500"/>
            <a:ext cx="9149400" cy="1"/>
          </a:xfrm>
          <a:prstGeom prst="line">
            <a:avLst/>
          </a:prstGeom>
          <a:ln>
            <a:solidFill>
              <a:srgbClr val="081004"/>
            </a:solidFill>
          </a:ln>
        </p:spPr>
        <p:txBody>
          <a:bodyPr lIns="0" tIns="0" rIns="0" bIns="0"/>
          <a:lstStyle/>
          <a:p>
            <a:pPr/>
          </a:p>
        </p:txBody>
      </p:sp>
      <p:sp>
        <p:nvSpPr>
          <p:cNvPr id="321" name="Google Shape;210;p29"/>
          <p:cNvSpPr/>
          <p:nvPr/>
        </p:nvSpPr>
        <p:spPr>
          <a:xfrm>
            <a:off x="-7775" y="4603999"/>
            <a:ext cx="9149400" cy="1"/>
          </a:xfrm>
          <a:prstGeom prst="line">
            <a:avLst/>
          </a:prstGeom>
          <a:ln>
            <a:solidFill>
              <a:srgbClr val="081004"/>
            </a:solidFill>
          </a:ln>
        </p:spPr>
        <p:txBody>
          <a:bodyPr lIns="0" tIns="0" rIns="0" bIns="0"/>
          <a:lstStyle/>
          <a:p>
            <a:pPr/>
          </a:p>
        </p:txBody>
      </p:sp>
      <p:sp>
        <p:nvSpPr>
          <p:cNvPr id="3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9_1">
    <p:spTree>
      <p:nvGrpSpPr>
        <p:cNvPr id="1" name=""/>
        <p:cNvGrpSpPr/>
        <p:nvPr/>
      </p:nvGrpSpPr>
      <p:grpSpPr>
        <a:xfrm>
          <a:off x="0" y="0"/>
          <a:ext cx="0" cy="0"/>
          <a:chOff x="0" y="0"/>
          <a:chExt cx="0" cy="0"/>
        </a:xfrm>
      </p:grpSpPr>
      <p:pic>
        <p:nvPicPr>
          <p:cNvPr id="329" name="Google Shape;212;p30" descr="Google Shape;212;p30"/>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330" name="Google Shape;213;p30"/>
          <p:cNvSpPr/>
          <p:nvPr/>
        </p:nvSpPr>
        <p:spPr>
          <a:xfrm flipH="1">
            <a:off x="713225" y="-3976"/>
            <a:ext cx="1" cy="5153402"/>
          </a:xfrm>
          <a:prstGeom prst="line">
            <a:avLst/>
          </a:prstGeom>
          <a:ln>
            <a:solidFill>
              <a:srgbClr val="081004"/>
            </a:solidFill>
          </a:ln>
        </p:spPr>
        <p:txBody>
          <a:bodyPr lIns="0" tIns="0" rIns="0" bIns="0"/>
          <a:lstStyle/>
          <a:p>
            <a:pPr/>
          </a:p>
        </p:txBody>
      </p:sp>
      <p:sp>
        <p:nvSpPr>
          <p:cNvPr id="331" name="Google Shape;214;p30"/>
          <p:cNvSpPr/>
          <p:nvPr/>
        </p:nvSpPr>
        <p:spPr>
          <a:xfrm flipH="1">
            <a:off x="8430775" y="-3976"/>
            <a:ext cx="1" cy="5153402"/>
          </a:xfrm>
          <a:prstGeom prst="line">
            <a:avLst/>
          </a:prstGeom>
          <a:ln>
            <a:solidFill>
              <a:srgbClr val="081004"/>
            </a:solidFill>
          </a:ln>
        </p:spPr>
        <p:txBody>
          <a:bodyPr lIns="0" tIns="0" rIns="0" bIns="0"/>
          <a:lstStyle/>
          <a:p>
            <a:pPr/>
          </a:p>
        </p:txBody>
      </p:sp>
      <p:sp>
        <p:nvSpPr>
          <p:cNvPr id="332" name="Google Shape;215;p30"/>
          <p:cNvSpPr/>
          <p:nvPr/>
        </p:nvSpPr>
        <p:spPr>
          <a:xfrm>
            <a:off x="0" y="4603999"/>
            <a:ext cx="9144000" cy="539402"/>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pic>
        <p:nvPicPr>
          <p:cNvPr id="45" name="Google Shape;26;p5" descr="Google Shape;26;p5"/>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46" name="Title Text"/>
          <p:cNvSpPr txBox="1"/>
          <p:nvPr>
            <p:ph type="title"/>
          </p:nvPr>
        </p:nvSpPr>
        <p:spPr>
          <a:xfrm>
            <a:off x="719999" y="539500"/>
            <a:ext cx="7704002" cy="572701"/>
          </a:xfrm>
          <a:prstGeom prst="rect">
            <a:avLst/>
          </a:prstGeom>
        </p:spPr>
        <p:txBody>
          <a:bodyPr/>
          <a:lstStyle/>
          <a:p>
            <a:pPr/>
            <a:r>
              <a:t>Title Text</a:t>
            </a:r>
          </a:p>
        </p:txBody>
      </p:sp>
      <p:sp>
        <p:nvSpPr>
          <p:cNvPr id="47" name="Body Level One…"/>
          <p:cNvSpPr txBox="1"/>
          <p:nvPr>
            <p:ph type="body" sz="quarter" idx="1"/>
          </p:nvPr>
        </p:nvSpPr>
        <p:spPr>
          <a:xfrm>
            <a:off x="4192208" y="3947998"/>
            <a:ext cx="2505601" cy="572701"/>
          </a:xfrm>
          <a:prstGeom prst="rect">
            <a:avLst/>
          </a:prstGeom>
        </p:spPr>
        <p:txBody>
          <a:bodyPr/>
          <a:lstStyle>
            <a:lvl1pPr marL="304800" indent="-152400">
              <a:buClrTx/>
              <a:buSzTx/>
              <a:buFontTx/>
              <a:buNone/>
            </a:lvl1pPr>
            <a:lvl2pPr marL="304800" indent="304800">
              <a:buClrTx/>
              <a:buSzTx/>
              <a:buFontTx/>
              <a:buNone/>
            </a:lvl2pPr>
            <a:lvl3pPr marL="304800" indent="762000">
              <a:buClrTx/>
              <a:buSzTx/>
              <a:buFontTx/>
              <a:buNone/>
            </a:lvl3pPr>
            <a:lvl4pPr marL="304800" indent="1219200">
              <a:buClrTx/>
              <a:buSzTx/>
              <a:buFontTx/>
              <a:buNone/>
            </a:lvl4pPr>
            <a:lvl5pPr marL="304800" indent="16764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8" name="Google Shape;32;p5"/>
          <p:cNvSpPr/>
          <p:nvPr/>
        </p:nvSpPr>
        <p:spPr>
          <a:xfrm>
            <a:off x="713225" y="539500"/>
            <a:ext cx="7717500" cy="1"/>
          </a:xfrm>
          <a:prstGeom prst="line">
            <a:avLst/>
          </a:prstGeom>
          <a:ln>
            <a:solidFill>
              <a:srgbClr val="081004"/>
            </a:solidFill>
          </a:ln>
        </p:spPr>
        <p:txBody>
          <a:bodyPr lIns="0" tIns="0" rIns="0" bIns="0"/>
          <a:lstStyle/>
          <a:p>
            <a:pPr/>
          </a:p>
        </p:txBody>
      </p:sp>
      <p:sp>
        <p:nvSpPr>
          <p:cNvPr id="49" name="Google Shape;33;p5"/>
          <p:cNvSpPr/>
          <p:nvPr/>
        </p:nvSpPr>
        <p:spPr>
          <a:xfrm>
            <a:off x="713225" y="4603999"/>
            <a:ext cx="7717500" cy="1"/>
          </a:xfrm>
          <a:prstGeom prst="line">
            <a:avLst/>
          </a:prstGeom>
          <a:ln>
            <a:solidFill>
              <a:srgbClr val="081004"/>
            </a:solidFill>
          </a:ln>
        </p:spPr>
        <p:txBody>
          <a:bodyPr lIns="0" tIns="0" rIns="0" bIns="0"/>
          <a:lstStyle/>
          <a:p>
            <a:pPr/>
          </a:p>
        </p:txBody>
      </p:sp>
      <p:sp>
        <p:nvSpPr>
          <p:cNvPr id="50" name="Google Shape;34;p5"/>
          <p:cNvSpPr/>
          <p:nvPr/>
        </p:nvSpPr>
        <p:spPr>
          <a:xfrm>
            <a:off x="8430775" y="74"/>
            <a:ext cx="713101" cy="51435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58" name="Google Shape;36;p6" descr="Google Shape;36;p6"/>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59" name="Title Text"/>
          <p:cNvSpPr txBox="1"/>
          <p:nvPr>
            <p:ph type="title"/>
          </p:nvPr>
        </p:nvSpPr>
        <p:spPr>
          <a:xfrm>
            <a:off x="719999" y="539488"/>
            <a:ext cx="7704002" cy="572701"/>
          </a:xfrm>
          <a:prstGeom prst="rect">
            <a:avLst/>
          </a:prstGeom>
        </p:spPr>
        <p:txBody>
          <a:bodyPr/>
          <a:lstStyle/>
          <a:p>
            <a:pPr/>
            <a:r>
              <a:t>Title Text</a:t>
            </a:r>
          </a:p>
        </p:txBody>
      </p:sp>
      <p:sp>
        <p:nvSpPr>
          <p:cNvPr id="60" name="Google Shape;38;p6"/>
          <p:cNvSpPr/>
          <p:nvPr/>
        </p:nvSpPr>
        <p:spPr>
          <a:xfrm>
            <a:off x="713225" y="539500"/>
            <a:ext cx="7717500" cy="1"/>
          </a:xfrm>
          <a:prstGeom prst="line">
            <a:avLst/>
          </a:prstGeom>
          <a:ln>
            <a:solidFill>
              <a:srgbClr val="081004"/>
            </a:solidFill>
          </a:ln>
        </p:spPr>
        <p:txBody>
          <a:bodyPr lIns="0" tIns="0" rIns="0" bIns="0"/>
          <a:lstStyle/>
          <a:p>
            <a:pPr/>
          </a:p>
        </p:txBody>
      </p:sp>
      <p:sp>
        <p:nvSpPr>
          <p:cNvPr id="61" name="Google Shape;39;p6"/>
          <p:cNvSpPr/>
          <p:nvPr/>
        </p:nvSpPr>
        <p:spPr>
          <a:xfrm>
            <a:off x="713225" y="4603999"/>
            <a:ext cx="7717500" cy="1"/>
          </a:xfrm>
          <a:prstGeom prst="line">
            <a:avLst/>
          </a:prstGeom>
          <a:ln>
            <a:solidFill>
              <a:srgbClr val="081004"/>
            </a:solidFill>
          </a:ln>
        </p:spPr>
        <p:txBody>
          <a:bodyPr lIns="0" tIns="0" rIns="0" bIns="0"/>
          <a:lstStyle/>
          <a:p>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pic>
        <p:nvPicPr>
          <p:cNvPr id="69" name="Google Shape;41;p7" descr="Google Shape;41;p7"/>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70" name="Title Text"/>
          <p:cNvSpPr txBox="1"/>
          <p:nvPr>
            <p:ph type="title"/>
          </p:nvPr>
        </p:nvSpPr>
        <p:spPr>
          <a:xfrm>
            <a:off x="4598275" y="539500"/>
            <a:ext cx="3832501" cy="1078500"/>
          </a:xfrm>
          <a:prstGeom prst="rect">
            <a:avLst/>
          </a:prstGeom>
        </p:spPr>
        <p:txBody>
          <a:bodyPr/>
          <a:lstStyle/>
          <a:p>
            <a:pPr/>
            <a:r>
              <a:t>Title Text</a:t>
            </a:r>
          </a:p>
        </p:txBody>
      </p:sp>
      <p:sp>
        <p:nvSpPr>
          <p:cNvPr id="71" name="Body Level One…"/>
          <p:cNvSpPr txBox="1"/>
          <p:nvPr>
            <p:ph type="body" sz="quarter" idx="1"/>
          </p:nvPr>
        </p:nvSpPr>
        <p:spPr>
          <a:xfrm>
            <a:off x="4598275" y="2480899"/>
            <a:ext cx="3832501" cy="2043001"/>
          </a:xfrm>
          <a:prstGeom prst="rect">
            <a:avLst/>
          </a:prstGeom>
        </p:spPr>
        <p:txBody>
          <a:bodyPr anchor="b"/>
          <a:lstStyle/>
          <a:p>
            <a:pPr/>
            <a:r>
              <a:t>Body Level One</a:t>
            </a:r>
          </a:p>
          <a:p>
            <a:pPr lvl="1"/>
            <a:r>
              <a:t>Body Level Two</a:t>
            </a:r>
          </a:p>
          <a:p>
            <a:pPr lvl="2"/>
            <a:r>
              <a:t>Body Level Three</a:t>
            </a:r>
          </a:p>
          <a:p>
            <a:pPr lvl="3"/>
            <a:r>
              <a:t>Body Level Four</a:t>
            </a:r>
          </a:p>
          <a:p>
            <a:pPr lvl="4"/>
            <a:r>
              <a:t>Body Level Five</a:t>
            </a:r>
          </a:p>
        </p:txBody>
      </p:sp>
      <p:sp>
        <p:nvSpPr>
          <p:cNvPr id="72" name="Google Shape;44;p7"/>
          <p:cNvSpPr/>
          <p:nvPr/>
        </p:nvSpPr>
        <p:spPr>
          <a:xfrm>
            <a:off x="713225" y="539500"/>
            <a:ext cx="7717500" cy="1"/>
          </a:xfrm>
          <a:prstGeom prst="line">
            <a:avLst/>
          </a:prstGeom>
          <a:ln>
            <a:solidFill>
              <a:srgbClr val="081004"/>
            </a:solidFill>
          </a:ln>
        </p:spPr>
        <p:txBody>
          <a:bodyPr lIns="0" tIns="0" rIns="0" bIns="0"/>
          <a:lstStyle/>
          <a:p>
            <a:pPr/>
          </a:p>
        </p:txBody>
      </p:sp>
      <p:sp>
        <p:nvSpPr>
          <p:cNvPr id="73" name="Google Shape;45;p7"/>
          <p:cNvSpPr/>
          <p:nvPr/>
        </p:nvSpPr>
        <p:spPr>
          <a:xfrm>
            <a:off x="713225" y="4603999"/>
            <a:ext cx="7717500" cy="1"/>
          </a:xfrm>
          <a:prstGeom prst="line">
            <a:avLst/>
          </a:prstGeom>
          <a:ln>
            <a:solidFill>
              <a:srgbClr val="081004"/>
            </a:solidFill>
          </a:ln>
        </p:spPr>
        <p:txBody>
          <a:bodyPr lIns="0" tIns="0" rIns="0" bIns="0"/>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spTree>
      <p:nvGrpSpPr>
        <p:cNvPr id="1" name=""/>
        <p:cNvGrpSpPr/>
        <p:nvPr/>
      </p:nvGrpSpPr>
      <p:grpSpPr>
        <a:xfrm>
          <a:off x="0" y="0"/>
          <a:ext cx="0" cy="0"/>
          <a:chOff x="0" y="0"/>
          <a:chExt cx="0" cy="0"/>
        </a:xfrm>
      </p:grpSpPr>
      <p:pic>
        <p:nvPicPr>
          <p:cNvPr id="81" name="Google Shape;47;p8" descr="Google Shape;47;p8"/>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82" name="Title Text"/>
          <p:cNvSpPr txBox="1"/>
          <p:nvPr>
            <p:ph type="title"/>
          </p:nvPr>
        </p:nvSpPr>
        <p:spPr>
          <a:xfrm>
            <a:off x="2059225" y="1423875"/>
            <a:ext cx="5025600" cy="1536301"/>
          </a:xfrm>
          <a:prstGeom prst="rect">
            <a:avLst/>
          </a:prstGeom>
        </p:spPr>
        <p:txBody>
          <a:bodyPr anchor="ctr"/>
          <a:lstStyle>
            <a:lvl1pPr algn="ctr">
              <a:defRPr sz="6000"/>
            </a:lvl1pPr>
          </a:lstStyle>
          <a:p>
            <a:pPr/>
            <a:r>
              <a:t>Title Text</a:t>
            </a:r>
          </a:p>
        </p:txBody>
      </p:sp>
      <p:sp>
        <p:nvSpPr>
          <p:cNvPr id="83" name="Google Shape;49;p8"/>
          <p:cNvSpPr/>
          <p:nvPr/>
        </p:nvSpPr>
        <p:spPr>
          <a:xfrm>
            <a:off x="-7775" y="539500"/>
            <a:ext cx="9149400" cy="1"/>
          </a:xfrm>
          <a:prstGeom prst="line">
            <a:avLst/>
          </a:prstGeom>
          <a:ln>
            <a:solidFill>
              <a:srgbClr val="081004"/>
            </a:solidFill>
          </a:ln>
        </p:spPr>
        <p:txBody>
          <a:bodyPr lIns="0" tIns="0" rIns="0" bIns="0"/>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91" name="Google Shape;51;p9" descr="Google Shape;51;p9"/>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92" name="Title Text"/>
          <p:cNvSpPr txBox="1"/>
          <p:nvPr>
            <p:ph type="title"/>
          </p:nvPr>
        </p:nvSpPr>
        <p:spPr>
          <a:xfrm>
            <a:off x="713225" y="888700"/>
            <a:ext cx="3683400" cy="1310400"/>
          </a:xfrm>
          <a:prstGeom prst="rect">
            <a:avLst/>
          </a:prstGeom>
        </p:spPr>
        <p:txBody>
          <a:bodyPr/>
          <a:lstStyle>
            <a:lvl1pPr>
              <a:defRPr sz="7000"/>
            </a:lvl1pPr>
          </a:lstStyle>
          <a:p>
            <a:pPr/>
            <a:r>
              <a:t>Title Text</a:t>
            </a:r>
          </a:p>
        </p:txBody>
      </p:sp>
      <p:sp>
        <p:nvSpPr>
          <p:cNvPr id="93" name="Body Level One…"/>
          <p:cNvSpPr txBox="1"/>
          <p:nvPr>
            <p:ph type="body" sz="quarter" idx="1"/>
          </p:nvPr>
        </p:nvSpPr>
        <p:spPr>
          <a:xfrm>
            <a:off x="713225" y="3679199"/>
            <a:ext cx="3683400" cy="924901"/>
          </a:xfrm>
          <a:prstGeom prst="rect">
            <a:avLst/>
          </a:prstGeom>
        </p:spPr>
        <p:txBody>
          <a:bodyPr anchor="b"/>
          <a:lstStyle>
            <a:lvl1pPr marL="304800" indent="-152400">
              <a:buClrTx/>
              <a:buSzTx/>
              <a:buFontTx/>
              <a:buNone/>
              <a:defRPr sz="1600"/>
            </a:lvl1pPr>
            <a:lvl2pPr marL="304800" indent="304800">
              <a:buClrTx/>
              <a:buSzTx/>
              <a:buFontTx/>
              <a:buNone/>
              <a:defRPr sz="1600"/>
            </a:lvl2pPr>
            <a:lvl3pPr marL="304800" indent="762000">
              <a:buClrTx/>
              <a:buSzTx/>
              <a:buFontTx/>
              <a:buNone/>
              <a:defRPr sz="1600"/>
            </a:lvl3pPr>
            <a:lvl4pPr marL="304800" indent="1219200">
              <a:buClrTx/>
              <a:buSzTx/>
              <a:buFontTx/>
              <a:buNone/>
              <a:defRPr sz="1600"/>
            </a:lvl4pPr>
            <a:lvl5pPr marL="304800" indent="16764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4" name="Google Shape;54;p9"/>
          <p:cNvSpPr/>
          <p:nvPr>
            <p:ph type="pic" sz="half" idx="21"/>
          </p:nvPr>
        </p:nvSpPr>
        <p:spPr>
          <a:xfrm>
            <a:off x="5495623" y="825474"/>
            <a:ext cx="3207001" cy="3894000"/>
          </a:xfrm>
          <a:prstGeom prst="rect">
            <a:avLst/>
          </a:prstGeom>
          <a:ln w="9525">
            <a:solidFill>
              <a:srgbClr val="081004"/>
            </a:solidFill>
            <a:round/>
          </a:ln>
        </p:spPr>
        <p:txBody>
          <a:bodyPr lIns="91439" tIns="45719" rIns="91439" bIns="45719">
            <a:noAutofit/>
          </a:bodyPr>
          <a:lstStyle/>
          <a:p>
            <a:pPr/>
          </a:p>
        </p:txBody>
      </p:sp>
      <p:sp>
        <p:nvSpPr>
          <p:cNvPr id="95" name="Google Shape;55;p9"/>
          <p:cNvSpPr/>
          <p:nvPr/>
        </p:nvSpPr>
        <p:spPr>
          <a:xfrm>
            <a:off x="-7775" y="539500"/>
            <a:ext cx="9149400" cy="1"/>
          </a:xfrm>
          <a:prstGeom prst="line">
            <a:avLst/>
          </a:prstGeom>
          <a:ln>
            <a:solidFill>
              <a:srgbClr val="081004"/>
            </a:solidFill>
          </a:ln>
        </p:spPr>
        <p:txBody>
          <a:bodyPr lIns="0" tIns="0" rIns="0" bIns="0"/>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103" name="Title Text"/>
          <p:cNvSpPr txBox="1"/>
          <p:nvPr>
            <p:ph type="title"/>
          </p:nvPr>
        </p:nvSpPr>
        <p:spPr>
          <a:xfrm>
            <a:off x="719999" y="4031300"/>
            <a:ext cx="7704002" cy="572701"/>
          </a:xfrm>
          <a:prstGeom prst="rect">
            <a:avLst/>
          </a:prstGeom>
          <a:solidFill>
            <a:srgbClr val="FABD63"/>
          </a:solidFill>
        </p:spPr>
        <p:txBody>
          <a:bodyPr/>
          <a:lstStyle>
            <a:lvl1pPr algn="ctr">
              <a:defRPr sz="2500"/>
            </a:lvl1pPr>
          </a:lstStyle>
          <a:p>
            <a:pPr/>
            <a:r>
              <a:t>Title Text</a:t>
            </a:r>
          </a:p>
        </p:txBody>
      </p:sp>
      <p:sp>
        <p:nvSpPr>
          <p:cNvPr id="104" name="Google Shape;58;p10"/>
          <p:cNvSpPr/>
          <p:nvPr>
            <p:ph type="pic" idx="21"/>
          </p:nvPr>
        </p:nvSpPr>
        <p:spPr>
          <a:xfrm>
            <a:off x="0" y="0"/>
            <a:ext cx="9144000" cy="5143500"/>
          </a:xfrm>
          <a:prstGeom prst="rect">
            <a:avLst/>
          </a:prstGeom>
        </p:spPr>
        <p:txBody>
          <a:bodyPr lIns="91439" tIns="45719" rIns="91439" bIns="45719">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CEBDA"/>
        </a:solidFill>
      </p:bgPr>
    </p:bg>
    <p:spTree>
      <p:nvGrpSpPr>
        <p:cNvPr id="1" name=""/>
        <p:cNvGrpSpPr/>
        <p:nvPr/>
      </p:nvGrpSpPr>
      <p:grpSpPr>
        <a:xfrm>
          <a:off x="0" y="0"/>
          <a:ext cx="0" cy="0"/>
          <a:chOff x="0" y="0"/>
          <a:chExt cx="0" cy="0"/>
        </a:xfrm>
      </p:grpSpPr>
      <p:pic>
        <p:nvPicPr>
          <p:cNvPr id="2" name="Google Shape;20;p4" descr="Google Shape;20;p4"/>
          <p:cNvPicPr>
            <a:picLocks noChangeAspect="1"/>
          </p:cNvPicPr>
          <p:nvPr/>
        </p:nvPicPr>
        <p:blipFill>
          <a:blip r:embed="rId2">
            <a:alphaModFix amt="52000"/>
            <a:extLst/>
          </a:blip>
          <a:srcRect l="0" t="24901" r="0" b="0"/>
          <a:stretch>
            <a:fillRect/>
          </a:stretch>
        </p:blipFill>
        <p:spPr>
          <a:xfrm>
            <a:off x="2" y="0"/>
            <a:ext cx="9144004" cy="5143499"/>
          </a:xfrm>
          <a:prstGeom prst="rect">
            <a:avLst/>
          </a:prstGeom>
          <a:ln w="12700">
            <a:miter lim="400000"/>
          </a:ln>
        </p:spPr>
      </p:pic>
      <p:sp>
        <p:nvSpPr>
          <p:cNvPr id="3" name="Title Text"/>
          <p:cNvSpPr txBox="1"/>
          <p:nvPr>
            <p:ph type="title"/>
          </p:nvPr>
        </p:nvSpPr>
        <p:spPr>
          <a:xfrm>
            <a:off x="719999" y="538544"/>
            <a:ext cx="77040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4" name="Body Level One…"/>
          <p:cNvSpPr txBox="1"/>
          <p:nvPr>
            <p:ph type="body" idx="1"/>
          </p:nvPr>
        </p:nvSpPr>
        <p:spPr>
          <a:xfrm>
            <a:off x="719999" y="1017724"/>
            <a:ext cx="7704002" cy="36144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Google Shape;23;p4"/>
          <p:cNvSpPr/>
          <p:nvPr/>
        </p:nvSpPr>
        <p:spPr>
          <a:xfrm>
            <a:off x="8430775" y="-125"/>
            <a:ext cx="713101" cy="51435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6" name="Google Shape;24;p4"/>
          <p:cNvSpPr/>
          <p:nvPr/>
        </p:nvSpPr>
        <p:spPr>
          <a:xfrm flipH="1">
            <a:off x="8431825" y="-876"/>
            <a:ext cx="1" cy="5134802"/>
          </a:xfrm>
          <a:prstGeom prst="line">
            <a:avLst/>
          </a:prstGeom>
          <a:ln>
            <a:solidFill>
              <a:srgbClr val="081004"/>
            </a:solidFill>
          </a:ln>
        </p:spPr>
        <p:txBody>
          <a:bodyPr lIns="0" tIns="0" rIns="0" bIns="0"/>
          <a:lstStyle/>
          <a:p>
            <a:pPr/>
          </a:p>
        </p:txBody>
      </p:sp>
      <p:sp>
        <p:nvSpPr>
          <p:cNvPr id="7"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chemeClr val="accent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081004"/>
          </a:solidFill>
          <a:uFillTx/>
          <a:latin typeface="Marcellus"/>
          <a:ea typeface="Marcellus"/>
          <a:cs typeface="Marcellus"/>
          <a:sym typeface="Marcellus"/>
        </a:defRPr>
      </a:lvl9pPr>
    </p:titleStyle>
    <p:bodyStyle>
      <a:lvl1pPr marL="4572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1pPr>
      <a:lvl2pPr marL="9144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2pPr>
      <a:lvl3pPr marL="13716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3pPr>
      <a:lvl4pPr marL="18288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4pPr>
      <a:lvl5pPr marL="22860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5pPr>
      <a:lvl6pPr marL="27432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6pPr>
      <a:lvl7pPr marL="32004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7pPr>
      <a:lvl8pPr marL="36576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8pPr>
      <a:lvl9pPr marL="4114800" marR="0" indent="-304800" algn="l" defTabSz="914400" rtl="0" latinLnBrk="0">
        <a:lnSpc>
          <a:spcPct val="100000"/>
        </a:lnSpc>
        <a:spcBef>
          <a:spcPts val="0"/>
        </a:spcBef>
        <a:spcAft>
          <a:spcPts val="0"/>
        </a:spcAft>
        <a:buClr>
          <a:srgbClr val="081004"/>
        </a:buClr>
        <a:buSzPts val="1200"/>
        <a:buFont typeface="Helvetica"/>
        <a:buChar char="■"/>
        <a:tabLst/>
        <a:defRPr b="0" baseline="0" cap="none" i="0" spc="0" strike="noStrike" sz="1200" u="none">
          <a:solidFill>
            <a:srgbClr val="081004"/>
          </a:solidFill>
          <a:uFillTx/>
          <a:latin typeface="Albert Sans"/>
          <a:ea typeface="Albert Sans"/>
          <a:cs typeface="Albert Sans"/>
          <a:sym typeface="Albert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Google Shape;220;p31"/>
          <p:cNvSpPr txBox="1"/>
          <p:nvPr>
            <p:ph type="ctrTitle"/>
          </p:nvPr>
        </p:nvSpPr>
        <p:spPr>
          <a:prstGeom prst="rect">
            <a:avLst/>
          </a:prstGeom>
        </p:spPr>
        <p:txBody>
          <a:bodyPr/>
          <a:lstStyle>
            <a:lvl1pPr defTabSz="896111">
              <a:defRPr sz="4214"/>
            </a:lvl1pPr>
          </a:lstStyle>
          <a:p>
            <a:pPr/>
            <a:r>
              <a:t>DATA ANALYSIS ON ALCOHOL USAGE IN UK</a:t>
            </a:r>
          </a:p>
        </p:txBody>
      </p:sp>
      <p:sp>
        <p:nvSpPr>
          <p:cNvPr id="343" name="Google Shape;221;p31"/>
          <p:cNvSpPr txBox="1"/>
          <p:nvPr>
            <p:ph type="subTitle" sz="quarter" idx="1"/>
          </p:nvPr>
        </p:nvSpPr>
        <p:spPr>
          <a:xfrm>
            <a:off x="713225" y="3933275"/>
            <a:ext cx="3955801" cy="670801"/>
          </a:xfrm>
          <a:prstGeom prst="rect">
            <a:avLst/>
          </a:prstGeom>
        </p:spPr>
        <p:txBody>
          <a:bodyPr/>
          <a:lstStyle>
            <a:lvl1pPr marL="0" indent="0"/>
          </a:lstStyle>
          <a:p>
            <a:pPr/>
            <a:r>
              <a:t>Name: Shaikha alharthi</a:t>
            </a:r>
          </a:p>
        </p:txBody>
      </p:sp>
      <p:sp>
        <p:nvSpPr>
          <p:cNvPr id="344" name="Google Shape;222;p31"/>
          <p:cNvSpPr/>
          <p:nvPr/>
        </p:nvSpPr>
        <p:spPr>
          <a:xfrm>
            <a:off x="4949775" y="2807624"/>
            <a:ext cx="4193100" cy="23298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345" name="Google Shape;224;p31"/>
          <p:cNvSpPr/>
          <p:nvPr/>
        </p:nvSpPr>
        <p:spPr>
          <a:xfrm flipH="1">
            <a:off x="4950950" y="548374"/>
            <a:ext cx="1" cy="4589101"/>
          </a:xfrm>
          <a:prstGeom prst="line">
            <a:avLst/>
          </a:prstGeom>
          <a:ln>
            <a:solidFill>
              <a:srgbClr val="081004"/>
            </a:solidFill>
          </a:ln>
        </p:spPr>
        <p:txBody>
          <a:bodyPr lIns="0" tIns="0" rIns="0" bIns="0"/>
          <a:lstStyle/>
          <a:p>
            <a:pPr/>
          </a:p>
        </p:txBody>
      </p:sp>
      <p:sp>
        <p:nvSpPr>
          <p:cNvPr id="346" name="Google Shape;225;p31"/>
          <p:cNvSpPr/>
          <p:nvPr/>
        </p:nvSpPr>
        <p:spPr>
          <a:xfrm>
            <a:off x="4950974" y="2807674"/>
            <a:ext cx="4190701" cy="1"/>
          </a:xfrm>
          <a:prstGeom prst="line">
            <a:avLst/>
          </a:prstGeom>
          <a:ln>
            <a:solidFill>
              <a:srgbClr val="081004"/>
            </a:solidFill>
          </a:ln>
        </p:spPr>
        <p:txBody>
          <a:bodyPr lIns="0" tIns="0" rIns="0" bIns="0"/>
          <a:lstStyle/>
          <a:p>
            <a:pPr/>
          </a:p>
        </p:txBody>
      </p:sp>
      <p:sp>
        <p:nvSpPr>
          <p:cNvPr id="347" name="Google Shape;226;p31">
            <a:hlinkClick r:id="" invalidUrl="" action="ppaction://hlinkshowjump?jump=nextslide" tgtFrame="" tooltip="" history="1" highlightClick="0" endSnd="0"/>
          </p:cNvPr>
          <p:cNvSpPr/>
          <p:nvPr/>
        </p:nvSpPr>
        <p:spPr>
          <a:xfrm>
            <a:off x="6552944" y="1269679"/>
            <a:ext cx="986745" cy="807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9" y="0"/>
                </a:moveTo>
                <a:lnTo>
                  <a:pt x="14881" y="53"/>
                </a:lnTo>
                <a:lnTo>
                  <a:pt x="21499" y="10756"/>
                </a:lnTo>
                <a:lnTo>
                  <a:pt x="0" y="10756"/>
                </a:lnTo>
                <a:lnTo>
                  <a:pt x="0" y="10845"/>
                </a:lnTo>
                <a:lnTo>
                  <a:pt x="21499" y="10845"/>
                </a:lnTo>
                <a:lnTo>
                  <a:pt x="14881" y="21547"/>
                </a:lnTo>
                <a:lnTo>
                  <a:pt x="14939" y="21600"/>
                </a:lnTo>
                <a:lnTo>
                  <a:pt x="21600" y="10827"/>
                </a:lnTo>
                <a:lnTo>
                  <a:pt x="21600" y="10774"/>
                </a:lnTo>
                <a:lnTo>
                  <a:pt x="14939" y="0"/>
                </a:lnTo>
                <a:close/>
              </a:path>
            </a:pathLst>
          </a:custGeom>
          <a:solidFill>
            <a:schemeClr val="accent6"/>
          </a:solidFill>
          <a:ln>
            <a:solidFill>
              <a:schemeClr val="accent6"/>
            </a:solidFill>
          </a:ln>
        </p:spPr>
        <p:txBody>
          <a:bodyPr lIns="0" tIns="0" rIns="0" bIns="0" anchor="ctr"/>
          <a:lstStyle/>
          <a:p>
            <a:pPr>
              <a:defRPr>
                <a:solidFill>
                  <a:schemeClr val="accent6"/>
                </a:solidFill>
              </a:defRPr>
            </a:pPr>
          </a:p>
        </p:txBody>
      </p:sp>
      <p:grpSp>
        <p:nvGrpSpPr>
          <p:cNvPr id="354" name="Google Shape;227;p31"/>
          <p:cNvGrpSpPr/>
          <p:nvPr/>
        </p:nvGrpSpPr>
        <p:grpSpPr>
          <a:xfrm>
            <a:off x="5553157" y="3497031"/>
            <a:ext cx="2988681" cy="1640334"/>
            <a:chOff x="0" y="0"/>
            <a:chExt cx="2988679" cy="1640332"/>
          </a:xfrm>
        </p:grpSpPr>
        <p:sp>
          <p:nvSpPr>
            <p:cNvPr id="348" name="Google Shape;228;p31"/>
            <p:cNvSpPr/>
            <p:nvPr/>
          </p:nvSpPr>
          <p:spPr>
            <a:xfrm flipV="1">
              <a:off x="1527973" y="0"/>
              <a:ext cx="1" cy="1624131"/>
            </a:xfrm>
            <a:prstGeom prst="line">
              <a:avLst/>
            </a:prstGeom>
            <a:noFill/>
            <a:ln w="9525" cap="flat">
              <a:solidFill>
                <a:srgbClr val="081004"/>
              </a:solidFill>
              <a:prstDash val="solid"/>
              <a:round/>
            </a:ln>
            <a:effectLst/>
          </p:spPr>
          <p:txBody>
            <a:bodyPr wrap="square" lIns="0" tIns="0" rIns="0" bIns="0" numCol="1" anchor="t">
              <a:noAutofit/>
            </a:bodyPr>
            <a:lstStyle/>
            <a:p>
              <a:pPr/>
            </a:p>
          </p:txBody>
        </p:sp>
        <p:sp>
          <p:nvSpPr>
            <p:cNvPr id="349" name="Google Shape;229;p31"/>
            <p:cNvSpPr/>
            <p:nvPr/>
          </p:nvSpPr>
          <p:spPr>
            <a:xfrm>
              <a:off x="0" y="1640333"/>
              <a:ext cx="2988680" cy="1"/>
            </a:xfrm>
            <a:prstGeom prst="line">
              <a:avLst/>
            </a:prstGeom>
            <a:noFill/>
            <a:ln w="9525" cap="flat">
              <a:solidFill>
                <a:srgbClr val="081004"/>
              </a:solidFill>
              <a:prstDash val="solid"/>
              <a:round/>
            </a:ln>
            <a:effectLst/>
          </p:spPr>
          <p:txBody>
            <a:bodyPr wrap="square" lIns="0" tIns="0" rIns="0" bIns="0" numCol="1" anchor="t">
              <a:noAutofit/>
            </a:bodyPr>
            <a:lstStyle/>
            <a:p>
              <a:pPr/>
            </a:p>
          </p:txBody>
        </p:sp>
        <p:sp>
          <p:nvSpPr>
            <p:cNvPr id="350" name="Google Shape;230;p31"/>
            <p:cNvSpPr/>
            <p:nvPr/>
          </p:nvSpPr>
          <p:spPr>
            <a:xfrm flipV="1">
              <a:off x="1526704" y="698562"/>
              <a:ext cx="1380586" cy="925569"/>
            </a:xfrm>
            <a:prstGeom prst="line">
              <a:avLst/>
            </a:prstGeom>
            <a:noFill/>
            <a:ln w="9525" cap="flat">
              <a:solidFill>
                <a:srgbClr val="081004"/>
              </a:solidFill>
              <a:prstDash val="solid"/>
              <a:round/>
            </a:ln>
            <a:effectLst/>
          </p:spPr>
          <p:txBody>
            <a:bodyPr wrap="square" lIns="0" tIns="0" rIns="0" bIns="0" numCol="1" anchor="t">
              <a:noAutofit/>
            </a:bodyPr>
            <a:lstStyle/>
            <a:p>
              <a:pPr/>
            </a:p>
          </p:txBody>
        </p:sp>
        <p:sp>
          <p:nvSpPr>
            <p:cNvPr id="351" name="Google Shape;231;p31"/>
            <p:cNvSpPr/>
            <p:nvPr/>
          </p:nvSpPr>
          <p:spPr>
            <a:xfrm flipV="1">
              <a:off x="1526703" y="178399"/>
              <a:ext cx="714599" cy="1445731"/>
            </a:xfrm>
            <a:prstGeom prst="line">
              <a:avLst/>
            </a:prstGeom>
            <a:noFill/>
            <a:ln w="9525" cap="flat">
              <a:solidFill>
                <a:srgbClr val="081004"/>
              </a:solidFill>
              <a:prstDash val="solid"/>
              <a:round/>
            </a:ln>
            <a:effectLst/>
          </p:spPr>
          <p:txBody>
            <a:bodyPr wrap="square" lIns="0" tIns="0" rIns="0" bIns="0" numCol="1" anchor="t">
              <a:noAutofit/>
            </a:bodyPr>
            <a:lstStyle/>
            <a:p>
              <a:pPr/>
            </a:p>
          </p:txBody>
        </p:sp>
        <p:sp>
          <p:nvSpPr>
            <p:cNvPr id="352" name="Google Shape;232;p31"/>
            <p:cNvSpPr/>
            <p:nvPr/>
          </p:nvSpPr>
          <p:spPr>
            <a:xfrm flipH="1" flipV="1">
              <a:off x="146118" y="706329"/>
              <a:ext cx="1380587" cy="925569"/>
            </a:xfrm>
            <a:prstGeom prst="line">
              <a:avLst/>
            </a:prstGeom>
            <a:noFill/>
            <a:ln w="9525" cap="flat">
              <a:solidFill>
                <a:srgbClr val="081004"/>
              </a:solidFill>
              <a:prstDash val="solid"/>
              <a:round/>
            </a:ln>
            <a:effectLst/>
          </p:spPr>
          <p:txBody>
            <a:bodyPr wrap="square" lIns="0" tIns="0" rIns="0" bIns="0" numCol="1" anchor="t">
              <a:noAutofit/>
            </a:bodyPr>
            <a:lstStyle/>
            <a:p>
              <a:pPr/>
            </a:p>
          </p:txBody>
        </p:sp>
        <p:sp>
          <p:nvSpPr>
            <p:cNvPr id="353" name="Google Shape;233;p31"/>
            <p:cNvSpPr/>
            <p:nvPr/>
          </p:nvSpPr>
          <p:spPr>
            <a:xfrm flipH="1" flipV="1">
              <a:off x="812107" y="186166"/>
              <a:ext cx="714597" cy="1445732"/>
            </a:xfrm>
            <a:prstGeom prst="line">
              <a:avLst/>
            </a:prstGeom>
            <a:noFill/>
            <a:ln w="9525" cap="flat">
              <a:solidFill>
                <a:srgbClr val="081004"/>
              </a:solidFill>
              <a:prstDash val="solid"/>
              <a:roun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Google Shape;292;p40"/>
          <p:cNvSpPr txBox="1"/>
          <p:nvPr>
            <p:ph type="title"/>
          </p:nvPr>
        </p:nvSpPr>
        <p:spPr>
          <a:xfrm>
            <a:off x="1554050" y="1423875"/>
            <a:ext cx="6683700" cy="1536301"/>
          </a:xfrm>
          <a:prstGeom prst="rect">
            <a:avLst/>
          </a:prstGeom>
        </p:spPr>
        <p:txBody>
          <a:bodyPr/>
          <a:lstStyle>
            <a:lvl1pPr defTabSz="740663">
              <a:defRPr sz="3564"/>
            </a:lvl1pPr>
          </a:lstStyle>
          <a:p>
            <a:pPr/>
            <a:r>
              <a:t>Statistical difference between men and women 0n Valid height</a:t>
            </a:r>
          </a:p>
        </p:txBody>
      </p:sp>
      <p:sp>
        <p:nvSpPr>
          <p:cNvPr id="395" name="Google Shape;295;p40"/>
          <p:cNvSpPr/>
          <p:nvPr/>
        </p:nvSpPr>
        <p:spPr>
          <a:xfrm>
            <a:off x="0" y="3844499"/>
            <a:ext cx="9144000" cy="1299001"/>
          </a:xfrm>
          <a:prstGeom prst="rect">
            <a:avLst/>
          </a:prstGeom>
          <a:solidFill>
            <a:srgbClr val="FABD63"/>
          </a:solidFill>
          <a:ln w="12700">
            <a:miter lim="400000"/>
          </a:ln>
        </p:spPr>
        <p:txBody>
          <a:bodyPr lIns="0" tIns="0" rIns="0" bIns="0" anchor="ctr"/>
          <a:lstStyle/>
          <a:p>
            <a:pPr>
              <a:defRPr>
                <a:solidFill>
                  <a:schemeClr val="accent6"/>
                </a:solidFill>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Google Shape;300;p41"/>
          <p:cNvSpPr txBox="1"/>
          <p:nvPr>
            <p:ph type="title"/>
          </p:nvPr>
        </p:nvSpPr>
        <p:spPr>
          <a:xfrm>
            <a:off x="719999" y="539500"/>
            <a:ext cx="7704002" cy="572701"/>
          </a:xfrm>
          <a:prstGeom prst="rect">
            <a:avLst/>
          </a:prstGeom>
        </p:spPr>
        <p:txBody>
          <a:bodyPr/>
          <a:lstStyle>
            <a:lvl1pPr defTabSz="768095">
              <a:defRPr sz="2520"/>
            </a:lvl1pPr>
          </a:lstStyle>
          <a:p>
            <a:pPr/>
            <a:r>
              <a:t>Hypothesis</a:t>
            </a:r>
          </a:p>
        </p:txBody>
      </p:sp>
      <p:sp>
        <p:nvSpPr>
          <p:cNvPr id="398" name="Google Shape;301;p41"/>
          <p:cNvSpPr txBox="1"/>
          <p:nvPr>
            <p:ph type="body" sz="quarter" idx="1"/>
          </p:nvPr>
        </p:nvSpPr>
        <p:spPr>
          <a:xfrm>
            <a:off x="4923249" y="2969299"/>
            <a:ext cx="2929501" cy="875101"/>
          </a:xfrm>
          <a:prstGeom prst="rect">
            <a:avLst/>
          </a:prstGeom>
        </p:spPr>
        <p:txBody>
          <a:bodyPr/>
          <a:lstStyle>
            <a:lvl1pPr marL="0" indent="0"/>
          </a:lstStyle>
          <a:p>
            <a:pPr/>
            <a:r>
              <a:t>There is a significant difference in height between men and women.</a:t>
            </a:r>
          </a:p>
        </p:txBody>
      </p:sp>
      <p:sp>
        <p:nvSpPr>
          <p:cNvPr id="399" name="Google Shape;302;p41"/>
          <p:cNvSpPr txBox="1"/>
          <p:nvPr/>
        </p:nvSpPr>
        <p:spPr>
          <a:xfrm>
            <a:off x="1715374" y="2969299"/>
            <a:ext cx="2505601" cy="875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a:defRPr sz="1200">
                <a:latin typeface="Albert Sans"/>
                <a:ea typeface="Albert Sans"/>
                <a:cs typeface="Albert Sans"/>
                <a:sym typeface="Albert Sans"/>
              </a:defRPr>
            </a:lvl1pPr>
          </a:lstStyle>
          <a:p>
            <a:pPr/>
            <a:r>
              <a:t>There is no significant difference in height between men and women.</a:t>
            </a:r>
          </a:p>
        </p:txBody>
      </p:sp>
      <p:sp>
        <p:nvSpPr>
          <p:cNvPr id="400" name="Google Shape;303;p41"/>
          <p:cNvSpPr txBox="1"/>
          <p:nvPr/>
        </p:nvSpPr>
        <p:spPr>
          <a:xfrm>
            <a:off x="1715375" y="2481675"/>
            <a:ext cx="2630400" cy="558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ctr">
              <a:defRPr sz="2200">
                <a:latin typeface="Marcellus"/>
                <a:ea typeface="Marcellus"/>
                <a:cs typeface="Marcellus"/>
                <a:sym typeface="Marcellus"/>
              </a:defRPr>
            </a:lvl1pPr>
          </a:lstStyle>
          <a:p>
            <a:pPr/>
            <a:r>
              <a:t>Null hypothesis (H₀)</a:t>
            </a:r>
          </a:p>
        </p:txBody>
      </p:sp>
      <p:sp>
        <p:nvSpPr>
          <p:cNvPr id="401" name="Google Shape;304;p41"/>
          <p:cNvSpPr txBox="1"/>
          <p:nvPr/>
        </p:nvSpPr>
        <p:spPr>
          <a:xfrm>
            <a:off x="4923249" y="2481675"/>
            <a:ext cx="3287101" cy="558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ctr">
              <a:defRPr sz="2000">
                <a:latin typeface="Marcellus"/>
                <a:ea typeface="Marcellus"/>
                <a:cs typeface="Marcellus"/>
                <a:sym typeface="Marcellus"/>
              </a:defRPr>
            </a:lvl1pPr>
          </a:lstStyle>
          <a:p>
            <a:pPr/>
            <a:r>
              <a:t>Alternative hypothesis (H₁)</a:t>
            </a:r>
          </a:p>
        </p:txBody>
      </p:sp>
      <p:sp>
        <p:nvSpPr>
          <p:cNvPr id="402" name="Google Shape;305;p41"/>
          <p:cNvSpPr/>
          <p:nvPr/>
        </p:nvSpPr>
        <p:spPr>
          <a:xfrm>
            <a:off x="5968476" y="2013466"/>
            <a:ext cx="415163" cy="415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23" y="2510"/>
                </a:moveTo>
                <a:cubicBezTo>
                  <a:pt x="9868" y="2510"/>
                  <a:pt x="10172" y="2814"/>
                  <a:pt x="10172" y="3161"/>
                </a:cubicBezTo>
                <a:cubicBezTo>
                  <a:pt x="10172" y="3506"/>
                  <a:pt x="9868" y="3766"/>
                  <a:pt x="9523" y="3766"/>
                </a:cubicBezTo>
                <a:cubicBezTo>
                  <a:pt x="9176" y="3766"/>
                  <a:pt x="8874" y="3506"/>
                  <a:pt x="8874" y="3161"/>
                </a:cubicBezTo>
                <a:cubicBezTo>
                  <a:pt x="8874" y="2814"/>
                  <a:pt x="9176" y="2510"/>
                  <a:pt x="9523" y="2510"/>
                </a:cubicBezTo>
                <a:close/>
                <a:moveTo>
                  <a:pt x="12077" y="2510"/>
                </a:moveTo>
                <a:cubicBezTo>
                  <a:pt x="12424" y="2510"/>
                  <a:pt x="12682" y="2814"/>
                  <a:pt x="12682" y="3161"/>
                </a:cubicBezTo>
                <a:cubicBezTo>
                  <a:pt x="12682" y="3506"/>
                  <a:pt x="12424" y="3766"/>
                  <a:pt x="12077" y="3766"/>
                </a:cubicBezTo>
                <a:cubicBezTo>
                  <a:pt x="11688" y="3766"/>
                  <a:pt x="11428" y="3506"/>
                  <a:pt x="11428" y="3161"/>
                </a:cubicBezTo>
                <a:cubicBezTo>
                  <a:pt x="11428" y="2814"/>
                  <a:pt x="11688" y="2510"/>
                  <a:pt x="12077" y="2510"/>
                </a:cubicBezTo>
                <a:close/>
                <a:moveTo>
                  <a:pt x="16536" y="11428"/>
                </a:moveTo>
                <a:lnTo>
                  <a:pt x="16536" y="13117"/>
                </a:lnTo>
                <a:lnTo>
                  <a:pt x="13333" y="13117"/>
                </a:lnTo>
                <a:cubicBezTo>
                  <a:pt x="12986" y="13117"/>
                  <a:pt x="12682" y="13420"/>
                  <a:pt x="12682" y="13766"/>
                </a:cubicBezTo>
                <a:lnTo>
                  <a:pt x="12682" y="15671"/>
                </a:lnTo>
                <a:lnTo>
                  <a:pt x="8874" y="15671"/>
                </a:lnTo>
                <a:lnTo>
                  <a:pt x="8874" y="13766"/>
                </a:lnTo>
                <a:cubicBezTo>
                  <a:pt x="8874" y="13420"/>
                  <a:pt x="8614" y="13117"/>
                  <a:pt x="8267" y="13117"/>
                </a:cubicBezTo>
                <a:lnTo>
                  <a:pt x="5108" y="13117"/>
                </a:lnTo>
                <a:lnTo>
                  <a:pt x="5108" y="11428"/>
                </a:lnTo>
                <a:close/>
                <a:moveTo>
                  <a:pt x="3159" y="15671"/>
                </a:moveTo>
                <a:cubicBezTo>
                  <a:pt x="3550" y="15671"/>
                  <a:pt x="3808" y="15931"/>
                  <a:pt x="3808" y="16276"/>
                </a:cubicBezTo>
                <a:cubicBezTo>
                  <a:pt x="3808" y="16623"/>
                  <a:pt x="3550" y="16927"/>
                  <a:pt x="3159" y="16927"/>
                </a:cubicBezTo>
                <a:cubicBezTo>
                  <a:pt x="2814" y="16927"/>
                  <a:pt x="2554" y="16623"/>
                  <a:pt x="2554" y="16276"/>
                </a:cubicBezTo>
                <a:cubicBezTo>
                  <a:pt x="2554" y="15931"/>
                  <a:pt x="2814" y="15671"/>
                  <a:pt x="3159" y="15671"/>
                </a:cubicBezTo>
                <a:close/>
                <a:moveTo>
                  <a:pt x="5713" y="15671"/>
                </a:moveTo>
                <a:cubicBezTo>
                  <a:pt x="6060" y="15671"/>
                  <a:pt x="6364" y="15931"/>
                  <a:pt x="6364" y="16276"/>
                </a:cubicBezTo>
                <a:cubicBezTo>
                  <a:pt x="6364" y="16623"/>
                  <a:pt x="6060" y="16927"/>
                  <a:pt x="5713" y="16927"/>
                </a:cubicBezTo>
                <a:cubicBezTo>
                  <a:pt x="5368" y="16927"/>
                  <a:pt x="5064" y="16623"/>
                  <a:pt x="5064" y="16276"/>
                </a:cubicBezTo>
                <a:cubicBezTo>
                  <a:pt x="5064" y="15931"/>
                  <a:pt x="5368" y="15671"/>
                  <a:pt x="5713" y="15671"/>
                </a:cubicBezTo>
                <a:close/>
                <a:moveTo>
                  <a:pt x="15887" y="15671"/>
                </a:moveTo>
                <a:cubicBezTo>
                  <a:pt x="16232" y="15671"/>
                  <a:pt x="16492" y="15931"/>
                  <a:pt x="16492" y="16276"/>
                </a:cubicBezTo>
                <a:cubicBezTo>
                  <a:pt x="16492" y="16623"/>
                  <a:pt x="16232" y="16927"/>
                  <a:pt x="15887" y="16927"/>
                </a:cubicBezTo>
                <a:cubicBezTo>
                  <a:pt x="15540" y="16927"/>
                  <a:pt x="15236" y="16623"/>
                  <a:pt x="15236" y="16276"/>
                </a:cubicBezTo>
                <a:cubicBezTo>
                  <a:pt x="15236" y="15931"/>
                  <a:pt x="15540" y="15671"/>
                  <a:pt x="15887" y="15671"/>
                </a:cubicBezTo>
                <a:close/>
                <a:moveTo>
                  <a:pt x="18397" y="15671"/>
                </a:moveTo>
                <a:cubicBezTo>
                  <a:pt x="18743" y="15671"/>
                  <a:pt x="19046" y="15931"/>
                  <a:pt x="19046" y="16276"/>
                </a:cubicBezTo>
                <a:cubicBezTo>
                  <a:pt x="19046" y="16623"/>
                  <a:pt x="18743" y="16927"/>
                  <a:pt x="18397" y="16927"/>
                </a:cubicBezTo>
                <a:cubicBezTo>
                  <a:pt x="18050" y="16927"/>
                  <a:pt x="17792" y="16623"/>
                  <a:pt x="17792" y="16276"/>
                </a:cubicBezTo>
                <a:cubicBezTo>
                  <a:pt x="17792" y="15931"/>
                  <a:pt x="18050" y="15671"/>
                  <a:pt x="18397" y="15671"/>
                </a:cubicBezTo>
                <a:close/>
                <a:moveTo>
                  <a:pt x="6969" y="0"/>
                </a:moveTo>
                <a:cubicBezTo>
                  <a:pt x="6622" y="0"/>
                  <a:pt x="6320" y="304"/>
                  <a:pt x="6320" y="649"/>
                </a:cubicBezTo>
                <a:lnTo>
                  <a:pt x="6320" y="5715"/>
                </a:lnTo>
                <a:cubicBezTo>
                  <a:pt x="6320" y="6060"/>
                  <a:pt x="6622" y="6320"/>
                  <a:pt x="6969" y="6320"/>
                </a:cubicBezTo>
                <a:lnTo>
                  <a:pt x="10172" y="6320"/>
                </a:lnTo>
                <a:lnTo>
                  <a:pt x="10172" y="7185"/>
                </a:lnTo>
                <a:lnTo>
                  <a:pt x="9307" y="7185"/>
                </a:lnTo>
                <a:cubicBezTo>
                  <a:pt x="8960" y="7185"/>
                  <a:pt x="8658" y="7402"/>
                  <a:pt x="8658" y="7749"/>
                </a:cubicBezTo>
                <a:cubicBezTo>
                  <a:pt x="8614" y="8138"/>
                  <a:pt x="8918" y="8442"/>
                  <a:pt x="9263" y="8442"/>
                </a:cubicBezTo>
                <a:lnTo>
                  <a:pt x="10172" y="8442"/>
                </a:lnTo>
                <a:lnTo>
                  <a:pt x="10172" y="10174"/>
                </a:lnTo>
                <a:lnTo>
                  <a:pt x="4459" y="10174"/>
                </a:lnTo>
                <a:cubicBezTo>
                  <a:pt x="4112" y="10174"/>
                  <a:pt x="3852" y="10476"/>
                  <a:pt x="3852" y="10823"/>
                </a:cubicBezTo>
                <a:lnTo>
                  <a:pt x="3852" y="13117"/>
                </a:lnTo>
                <a:lnTo>
                  <a:pt x="649" y="13117"/>
                </a:lnTo>
                <a:cubicBezTo>
                  <a:pt x="260" y="13117"/>
                  <a:pt x="0" y="13420"/>
                  <a:pt x="0" y="13766"/>
                </a:cubicBezTo>
                <a:lnTo>
                  <a:pt x="0" y="18830"/>
                </a:lnTo>
                <a:cubicBezTo>
                  <a:pt x="0" y="19177"/>
                  <a:pt x="260" y="19437"/>
                  <a:pt x="605" y="19437"/>
                </a:cubicBezTo>
                <a:lnTo>
                  <a:pt x="3852" y="19437"/>
                </a:lnTo>
                <a:lnTo>
                  <a:pt x="3852" y="20346"/>
                </a:lnTo>
                <a:lnTo>
                  <a:pt x="2899" y="20346"/>
                </a:lnTo>
                <a:cubicBezTo>
                  <a:pt x="2877" y="20342"/>
                  <a:pt x="2856" y="20342"/>
                  <a:pt x="2834" y="20342"/>
                </a:cubicBezTo>
                <a:cubicBezTo>
                  <a:pt x="2521" y="20342"/>
                  <a:pt x="2294" y="20628"/>
                  <a:pt x="2294" y="20951"/>
                </a:cubicBezTo>
                <a:cubicBezTo>
                  <a:pt x="2294" y="21298"/>
                  <a:pt x="2554" y="21600"/>
                  <a:pt x="2899" y="21600"/>
                </a:cubicBezTo>
                <a:lnTo>
                  <a:pt x="5973" y="21600"/>
                </a:lnTo>
                <a:cubicBezTo>
                  <a:pt x="6320" y="21600"/>
                  <a:pt x="6622" y="21298"/>
                  <a:pt x="6622" y="20951"/>
                </a:cubicBezTo>
                <a:cubicBezTo>
                  <a:pt x="6622" y="20628"/>
                  <a:pt x="6357" y="20342"/>
                  <a:pt x="6040" y="20342"/>
                </a:cubicBezTo>
                <a:cubicBezTo>
                  <a:pt x="6018" y="20342"/>
                  <a:pt x="5995" y="20342"/>
                  <a:pt x="5973" y="20346"/>
                </a:cubicBezTo>
                <a:lnTo>
                  <a:pt x="5064" y="20346"/>
                </a:lnTo>
                <a:lnTo>
                  <a:pt x="5064" y="19437"/>
                </a:lnTo>
                <a:lnTo>
                  <a:pt x="8267" y="19437"/>
                </a:lnTo>
                <a:cubicBezTo>
                  <a:pt x="8614" y="19437"/>
                  <a:pt x="8874" y="19177"/>
                  <a:pt x="8874" y="18830"/>
                </a:cubicBezTo>
                <a:lnTo>
                  <a:pt x="8874" y="16927"/>
                </a:lnTo>
                <a:lnTo>
                  <a:pt x="12682" y="16927"/>
                </a:lnTo>
                <a:lnTo>
                  <a:pt x="12682" y="18830"/>
                </a:lnTo>
                <a:cubicBezTo>
                  <a:pt x="12682" y="19177"/>
                  <a:pt x="12986" y="19437"/>
                  <a:pt x="13333" y="19437"/>
                </a:cubicBezTo>
                <a:lnTo>
                  <a:pt x="16536" y="19437"/>
                </a:lnTo>
                <a:lnTo>
                  <a:pt x="16536" y="20346"/>
                </a:lnTo>
                <a:lnTo>
                  <a:pt x="15627" y="20346"/>
                </a:lnTo>
                <a:cubicBezTo>
                  <a:pt x="15605" y="20342"/>
                  <a:pt x="15582" y="20342"/>
                  <a:pt x="15560" y="20342"/>
                </a:cubicBezTo>
                <a:cubicBezTo>
                  <a:pt x="15243" y="20342"/>
                  <a:pt x="14978" y="20628"/>
                  <a:pt x="14978" y="20951"/>
                </a:cubicBezTo>
                <a:cubicBezTo>
                  <a:pt x="14978" y="21298"/>
                  <a:pt x="15280" y="21600"/>
                  <a:pt x="15627" y="21600"/>
                </a:cubicBezTo>
                <a:lnTo>
                  <a:pt x="18657" y="21600"/>
                </a:lnTo>
                <a:cubicBezTo>
                  <a:pt x="19002" y="21600"/>
                  <a:pt x="19306" y="21298"/>
                  <a:pt x="19306" y="20951"/>
                </a:cubicBezTo>
                <a:cubicBezTo>
                  <a:pt x="19306" y="20628"/>
                  <a:pt x="19041" y="20342"/>
                  <a:pt x="18723" y="20342"/>
                </a:cubicBezTo>
                <a:cubicBezTo>
                  <a:pt x="18701" y="20342"/>
                  <a:pt x="18679" y="20342"/>
                  <a:pt x="18657" y="20346"/>
                </a:cubicBezTo>
                <a:lnTo>
                  <a:pt x="17748" y="20346"/>
                </a:lnTo>
                <a:lnTo>
                  <a:pt x="17748" y="19437"/>
                </a:lnTo>
                <a:lnTo>
                  <a:pt x="20951" y="19437"/>
                </a:lnTo>
                <a:cubicBezTo>
                  <a:pt x="21298" y="19437"/>
                  <a:pt x="21600" y="19177"/>
                  <a:pt x="21600" y="18830"/>
                </a:cubicBezTo>
                <a:lnTo>
                  <a:pt x="21600" y="13766"/>
                </a:lnTo>
                <a:cubicBezTo>
                  <a:pt x="21600" y="13420"/>
                  <a:pt x="21298" y="13117"/>
                  <a:pt x="20951" y="13117"/>
                </a:cubicBezTo>
                <a:lnTo>
                  <a:pt x="17748" y="13117"/>
                </a:lnTo>
                <a:lnTo>
                  <a:pt x="17748" y="10823"/>
                </a:lnTo>
                <a:cubicBezTo>
                  <a:pt x="17748" y="10476"/>
                  <a:pt x="17488" y="10174"/>
                  <a:pt x="17141" y="10174"/>
                </a:cubicBezTo>
                <a:lnTo>
                  <a:pt x="11428" y="10174"/>
                </a:lnTo>
                <a:lnTo>
                  <a:pt x="11428" y="8442"/>
                </a:lnTo>
                <a:lnTo>
                  <a:pt x="12293" y="8442"/>
                </a:lnTo>
                <a:cubicBezTo>
                  <a:pt x="12640" y="8442"/>
                  <a:pt x="12900" y="8225"/>
                  <a:pt x="12942" y="7878"/>
                </a:cubicBezTo>
                <a:cubicBezTo>
                  <a:pt x="12986" y="7489"/>
                  <a:pt x="12682" y="7185"/>
                  <a:pt x="12337" y="7185"/>
                </a:cubicBezTo>
                <a:lnTo>
                  <a:pt x="11428" y="7185"/>
                </a:lnTo>
                <a:lnTo>
                  <a:pt x="11428" y="6320"/>
                </a:lnTo>
                <a:lnTo>
                  <a:pt x="14631" y="6320"/>
                </a:lnTo>
                <a:cubicBezTo>
                  <a:pt x="14978" y="6320"/>
                  <a:pt x="15280" y="6060"/>
                  <a:pt x="15280" y="5715"/>
                </a:cubicBezTo>
                <a:lnTo>
                  <a:pt x="15280" y="649"/>
                </a:lnTo>
                <a:cubicBezTo>
                  <a:pt x="15280" y="304"/>
                  <a:pt x="14978" y="0"/>
                  <a:pt x="14631" y="0"/>
                </a:cubicBezTo>
                <a:close/>
              </a:path>
            </a:pathLst>
          </a:custGeom>
          <a:solidFill>
            <a:srgbClr val="FABD63"/>
          </a:solidFill>
          <a:ln w="12700">
            <a:miter lim="400000"/>
          </a:ln>
        </p:spPr>
        <p:txBody>
          <a:bodyPr lIns="0" tIns="0" rIns="0" bIns="0" anchor="ctr"/>
          <a:lstStyle/>
          <a:p>
            <a:pPr>
              <a:defRPr>
                <a:solidFill>
                  <a:schemeClr val="accent6"/>
                </a:solidFill>
              </a:defRPr>
            </a:pPr>
          </a:p>
        </p:txBody>
      </p:sp>
      <p:grpSp>
        <p:nvGrpSpPr>
          <p:cNvPr id="406" name="Google Shape;306;p41"/>
          <p:cNvGrpSpPr/>
          <p:nvPr/>
        </p:nvGrpSpPr>
        <p:grpSpPr>
          <a:xfrm>
            <a:off x="2759275" y="2013425"/>
            <a:ext cx="416117" cy="415338"/>
            <a:chOff x="0" y="0"/>
            <a:chExt cx="416115" cy="415337"/>
          </a:xfrm>
        </p:grpSpPr>
        <p:sp>
          <p:nvSpPr>
            <p:cNvPr id="403" name="Google Shape;307;p41"/>
            <p:cNvSpPr/>
            <p:nvPr/>
          </p:nvSpPr>
          <p:spPr>
            <a:xfrm>
              <a:off x="194752" y="194776"/>
              <a:ext cx="24143" cy="24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1" y="0"/>
                  </a:moveTo>
                  <a:cubicBezTo>
                    <a:pt x="5220" y="0"/>
                    <a:pt x="0" y="5022"/>
                    <a:pt x="0" y="10800"/>
                  </a:cubicBezTo>
                  <a:cubicBezTo>
                    <a:pt x="0" y="16548"/>
                    <a:pt x="5220" y="21600"/>
                    <a:pt x="11191" y="21600"/>
                  </a:cubicBezTo>
                  <a:cubicBezTo>
                    <a:pt x="17130" y="21600"/>
                    <a:pt x="21600" y="16548"/>
                    <a:pt x="21600" y="10800"/>
                  </a:cubicBezTo>
                  <a:cubicBezTo>
                    <a:pt x="21600" y="5022"/>
                    <a:pt x="17130" y="0"/>
                    <a:pt x="11191" y="0"/>
                  </a:cubicBez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sp>
          <p:nvSpPr>
            <p:cNvPr id="404" name="Google Shape;308;p41"/>
            <p:cNvSpPr/>
            <p:nvPr/>
          </p:nvSpPr>
          <p:spPr>
            <a:xfrm>
              <a:off x="116562" y="117390"/>
              <a:ext cx="180523" cy="180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2" y="6370"/>
                  </a:moveTo>
                  <a:cubicBezTo>
                    <a:pt x="13239" y="6370"/>
                    <a:pt x="15229" y="8359"/>
                    <a:pt x="15229" y="10750"/>
                  </a:cubicBezTo>
                  <a:cubicBezTo>
                    <a:pt x="15229" y="13136"/>
                    <a:pt x="13239" y="15130"/>
                    <a:pt x="10852" y="15130"/>
                  </a:cubicBezTo>
                  <a:cubicBezTo>
                    <a:pt x="8461" y="15130"/>
                    <a:pt x="6471" y="13136"/>
                    <a:pt x="6471" y="10750"/>
                  </a:cubicBezTo>
                  <a:cubicBezTo>
                    <a:pt x="6471" y="8359"/>
                    <a:pt x="8361" y="6370"/>
                    <a:pt x="10852" y="6370"/>
                  </a:cubicBezTo>
                  <a:close/>
                  <a:moveTo>
                    <a:pt x="9853" y="0"/>
                  </a:moveTo>
                  <a:lnTo>
                    <a:pt x="9556" y="2788"/>
                  </a:lnTo>
                  <a:cubicBezTo>
                    <a:pt x="9456" y="3385"/>
                    <a:pt x="9059" y="3883"/>
                    <a:pt x="8561" y="4079"/>
                  </a:cubicBezTo>
                  <a:cubicBezTo>
                    <a:pt x="8260" y="4180"/>
                    <a:pt x="7863" y="4280"/>
                    <a:pt x="7663" y="4480"/>
                  </a:cubicBezTo>
                  <a:cubicBezTo>
                    <a:pt x="7454" y="4547"/>
                    <a:pt x="7240" y="4581"/>
                    <a:pt x="7040" y="4581"/>
                  </a:cubicBezTo>
                  <a:cubicBezTo>
                    <a:pt x="6668" y="4581"/>
                    <a:pt x="6329" y="4472"/>
                    <a:pt x="6070" y="4280"/>
                  </a:cubicBezTo>
                  <a:lnTo>
                    <a:pt x="3879" y="2487"/>
                  </a:lnTo>
                  <a:lnTo>
                    <a:pt x="2487" y="3883"/>
                  </a:lnTo>
                  <a:lnTo>
                    <a:pt x="4281" y="6073"/>
                  </a:lnTo>
                  <a:cubicBezTo>
                    <a:pt x="4578" y="6570"/>
                    <a:pt x="4678" y="7168"/>
                    <a:pt x="4381" y="7665"/>
                  </a:cubicBezTo>
                  <a:cubicBezTo>
                    <a:pt x="4281" y="7962"/>
                    <a:pt x="4180" y="8263"/>
                    <a:pt x="4080" y="8560"/>
                  </a:cubicBezTo>
                  <a:cubicBezTo>
                    <a:pt x="3879" y="9057"/>
                    <a:pt x="3382" y="9454"/>
                    <a:pt x="2788" y="9554"/>
                  </a:cubicBezTo>
                  <a:lnTo>
                    <a:pt x="0" y="9855"/>
                  </a:lnTo>
                  <a:lnTo>
                    <a:pt x="0" y="11845"/>
                  </a:lnTo>
                  <a:lnTo>
                    <a:pt x="2788" y="12142"/>
                  </a:lnTo>
                  <a:cubicBezTo>
                    <a:pt x="3382" y="12142"/>
                    <a:pt x="3879" y="12543"/>
                    <a:pt x="4080" y="13136"/>
                  </a:cubicBezTo>
                  <a:cubicBezTo>
                    <a:pt x="4180" y="13437"/>
                    <a:pt x="4281" y="13734"/>
                    <a:pt x="4477" y="14035"/>
                  </a:cubicBezTo>
                  <a:cubicBezTo>
                    <a:pt x="4678" y="14532"/>
                    <a:pt x="4578" y="15130"/>
                    <a:pt x="4281" y="15527"/>
                  </a:cubicBezTo>
                  <a:lnTo>
                    <a:pt x="2487" y="17717"/>
                  </a:lnTo>
                  <a:lnTo>
                    <a:pt x="3879" y="19109"/>
                  </a:lnTo>
                  <a:lnTo>
                    <a:pt x="6070" y="17416"/>
                  </a:lnTo>
                  <a:cubicBezTo>
                    <a:pt x="6363" y="17186"/>
                    <a:pt x="6689" y="17090"/>
                    <a:pt x="7010" y="17090"/>
                  </a:cubicBezTo>
                  <a:cubicBezTo>
                    <a:pt x="7236" y="17090"/>
                    <a:pt x="7458" y="17136"/>
                    <a:pt x="7663" y="17220"/>
                  </a:cubicBezTo>
                  <a:cubicBezTo>
                    <a:pt x="7964" y="17320"/>
                    <a:pt x="8260" y="17517"/>
                    <a:pt x="8561" y="17617"/>
                  </a:cubicBezTo>
                  <a:cubicBezTo>
                    <a:pt x="9059" y="17817"/>
                    <a:pt x="9456" y="18215"/>
                    <a:pt x="9556" y="18812"/>
                  </a:cubicBezTo>
                  <a:lnTo>
                    <a:pt x="9853" y="21600"/>
                  </a:lnTo>
                  <a:lnTo>
                    <a:pt x="11847" y="21600"/>
                  </a:lnTo>
                  <a:lnTo>
                    <a:pt x="12144" y="18812"/>
                  </a:lnTo>
                  <a:cubicBezTo>
                    <a:pt x="12144" y="18215"/>
                    <a:pt x="12541" y="17817"/>
                    <a:pt x="13139" y="17617"/>
                  </a:cubicBezTo>
                  <a:cubicBezTo>
                    <a:pt x="13440" y="17517"/>
                    <a:pt x="13737" y="17320"/>
                    <a:pt x="14038" y="17220"/>
                  </a:cubicBezTo>
                  <a:cubicBezTo>
                    <a:pt x="14243" y="17094"/>
                    <a:pt x="14468" y="17040"/>
                    <a:pt x="14690" y="17040"/>
                  </a:cubicBezTo>
                  <a:cubicBezTo>
                    <a:pt x="14999" y="17040"/>
                    <a:pt x="15296" y="17145"/>
                    <a:pt x="15530" y="17320"/>
                  </a:cubicBezTo>
                  <a:lnTo>
                    <a:pt x="17721" y="19109"/>
                  </a:lnTo>
                  <a:lnTo>
                    <a:pt x="19113" y="17717"/>
                  </a:lnTo>
                  <a:lnTo>
                    <a:pt x="17420" y="15527"/>
                  </a:lnTo>
                  <a:cubicBezTo>
                    <a:pt x="17022" y="15130"/>
                    <a:pt x="17022" y="14432"/>
                    <a:pt x="17223" y="13935"/>
                  </a:cubicBezTo>
                  <a:cubicBezTo>
                    <a:pt x="17319" y="13638"/>
                    <a:pt x="17520" y="13337"/>
                    <a:pt x="17620" y="13040"/>
                  </a:cubicBezTo>
                  <a:cubicBezTo>
                    <a:pt x="17821" y="12543"/>
                    <a:pt x="18218" y="12142"/>
                    <a:pt x="18816" y="12142"/>
                  </a:cubicBezTo>
                  <a:lnTo>
                    <a:pt x="21600" y="11745"/>
                  </a:lnTo>
                  <a:lnTo>
                    <a:pt x="21600" y="9855"/>
                  </a:lnTo>
                  <a:lnTo>
                    <a:pt x="18816" y="9554"/>
                  </a:lnTo>
                  <a:cubicBezTo>
                    <a:pt x="18218" y="9454"/>
                    <a:pt x="17821" y="9057"/>
                    <a:pt x="17620" y="8560"/>
                  </a:cubicBezTo>
                  <a:cubicBezTo>
                    <a:pt x="17520" y="8263"/>
                    <a:pt x="17319" y="7862"/>
                    <a:pt x="17223" y="7665"/>
                  </a:cubicBezTo>
                  <a:cubicBezTo>
                    <a:pt x="16922" y="7068"/>
                    <a:pt x="17022" y="6470"/>
                    <a:pt x="17319" y="6073"/>
                  </a:cubicBezTo>
                  <a:lnTo>
                    <a:pt x="19113" y="3883"/>
                  </a:lnTo>
                  <a:lnTo>
                    <a:pt x="17721" y="2487"/>
                  </a:lnTo>
                  <a:lnTo>
                    <a:pt x="15530" y="4280"/>
                  </a:lnTo>
                  <a:cubicBezTo>
                    <a:pt x="15296" y="4451"/>
                    <a:pt x="14966" y="4560"/>
                    <a:pt x="14631" y="4560"/>
                  </a:cubicBezTo>
                  <a:cubicBezTo>
                    <a:pt x="14389" y="4560"/>
                    <a:pt x="14146" y="4506"/>
                    <a:pt x="13937" y="4380"/>
                  </a:cubicBezTo>
                  <a:cubicBezTo>
                    <a:pt x="13636" y="4280"/>
                    <a:pt x="13340" y="4180"/>
                    <a:pt x="13039" y="4079"/>
                  </a:cubicBezTo>
                  <a:cubicBezTo>
                    <a:pt x="12541" y="3883"/>
                    <a:pt x="12144" y="3385"/>
                    <a:pt x="12144" y="2788"/>
                  </a:cubicBezTo>
                  <a:lnTo>
                    <a:pt x="11747" y="0"/>
                  </a:ln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sp>
          <p:nvSpPr>
            <p:cNvPr id="405" name="Google Shape;309;p41"/>
            <p:cNvSpPr/>
            <p:nvPr/>
          </p:nvSpPr>
          <p:spPr>
            <a:xfrm>
              <a:off x="-1" y="0"/>
              <a:ext cx="416117" cy="415338"/>
            </a:xfrm>
            <a:custGeom>
              <a:avLst/>
              <a:gdLst/>
              <a:ahLst/>
              <a:cxnLst>
                <a:cxn ang="0">
                  <a:pos x="wd2" y="hd2"/>
                </a:cxn>
                <a:cxn ang="5400000">
                  <a:pos x="wd2" y="hd2"/>
                </a:cxn>
                <a:cxn ang="10800000">
                  <a:pos x="wd2" y="hd2"/>
                </a:cxn>
                <a:cxn ang="16200000">
                  <a:pos x="wd2" y="hd2"/>
                </a:cxn>
              </a:cxnLst>
              <a:rect l="0" t="0" r="r" b="b"/>
              <a:pathLst>
                <a:path w="21435" h="21600" fill="norm" stroke="1" extrusionOk="0">
                  <a:moveTo>
                    <a:pt x="11661" y="4849"/>
                  </a:moveTo>
                  <a:cubicBezTo>
                    <a:pt x="11961" y="4849"/>
                    <a:pt x="12219" y="5109"/>
                    <a:pt x="12262" y="5413"/>
                  </a:cubicBezTo>
                  <a:lnTo>
                    <a:pt x="12390" y="6581"/>
                  </a:lnTo>
                  <a:lnTo>
                    <a:pt x="13290" y="5845"/>
                  </a:lnTo>
                  <a:cubicBezTo>
                    <a:pt x="13407" y="5747"/>
                    <a:pt x="13540" y="5703"/>
                    <a:pt x="13669" y="5703"/>
                  </a:cubicBezTo>
                  <a:cubicBezTo>
                    <a:pt x="13829" y="5703"/>
                    <a:pt x="13986" y="5769"/>
                    <a:pt x="14105" y="5889"/>
                  </a:cubicBezTo>
                  <a:lnTo>
                    <a:pt x="15519" y="7273"/>
                  </a:lnTo>
                  <a:cubicBezTo>
                    <a:pt x="15734" y="7533"/>
                    <a:pt x="15775" y="7878"/>
                    <a:pt x="15561" y="8138"/>
                  </a:cubicBezTo>
                  <a:lnTo>
                    <a:pt x="14834" y="9047"/>
                  </a:lnTo>
                  <a:lnTo>
                    <a:pt x="15991" y="9177"/>
                  </a:lnTo>
                  <a:cubicBezTo>
                    <a:pt x="16333" y="9221"/>
                    <a:pt x="16547" y="9479"/>
                    <a:pt x="16547" y="9826"/>
                  </a:cubicBezTo>
                  <a:lnTo>
                    <a:pt x="16547" y="11816"/>
                  </a:lnTo>
                  <a:cubicBezTo>
                    <a:pt x="16547" y="12119"/>
                    <a:pt x="16333" y="12379"/>
                    <a:pt x="15991" y="12423"/>
                  </a:cubicBezTo>
                  <a:lnTo>
                    <a:pt x="14875" y="12552"/>
                  </a:lnTo>
                  <a:lnTo>
                    <a:pt x="15561" y="13460"/>
                  </a:lnTo>
                  <a:cubicBezTo>
                    <a:pt x="15775" y="13720"/>
                    <a:pt x="15775" y="14067"/>
                    <a:pt x="15519" y="14283"/>
                  </a:cubicBezTo>
                  <a:lnTo>
                    <a:pt x="14146" y="15711"/>
                  </a:lnTo>
                  <a:cubicBezTo>
                    <a:pt x="14029" y="15829"/>
                    <a:pt x="13860" y="15897"/>
                    <a:pt x="13696" y="15897"/>
                  </a:cubicBezTo>
                  <a:cubicBezTo>
                    <a:pt x="13561" y="15897"/>
                    <a:pt x="13430" y="15851"/>
                    <a:pt x="13333" y="15755"/>
                  </a:cubicBezTo>
                  <a:lnTo>
                    <a:pt x="12390" y="15019"/>
                  </a:lnTo>
                  <a:lnTo>
                    <a:pt x="12262" y="16187"/>
                  </a:lnTo>
                  <a:cubicBezTo>
                    <a:pt x="12219" y="16489"/>
                    <a:pt x="11961" y="16749"/>
                    <a:pt x="11661" y="16749"/>
                  </a:cubicBezTo>
                  <a:lnTo>
                    <a:pt x="9690" y="16749"/>
                  </a:lnTo>
                  <a:cubicBezTo>
                    <a:pt x="9346" y="16749"/>
                    <a:pt x="9089" y="16489"/>
                    <a:pt x="9048" y="16187"/>
                  </a:cubicBezTo>
                  <a:lnTo>
                    <a:pt x="8918" y="15063"/>
                  </a:lnTo>
                  <a:lnTo>
                    <a:pt x="8061" y="15755"/>
                  </a:lnTo>
                  <a:cubicBezTo>
                    <a:pt x="7939" y="15857"/>
                    <a:pt x="7786" y="15911"/>
                    <a:pt x="7639" y="15911"/>
                  </a:cubicBezTo>
                  <a:cubicBezTo>
                    <a:pt x="7475" y="15911"/>
                    <a:pt x="7316" y="15846"/>
                    <a:pt x="7205" y="15711"/>
                  </a:cubicBezTo>
                  <a:lnTo>
                    <a:pt x="5832" y="14327"/>
                  </a:lnTo>
                  <a:cubicBezTo>
                    <a:pt x="5576" y="14110"/>
                    <a:pt x="5576" y="13720"/>
                    <a:pt x="5790" y="13460"/>
                  </a:cubicBezTo>
                  <a:lnTo>
                    <a:pt x="6476" y="12552"/>
                  </a:lnTo>
                  <a:lnTo>
                    <a:pt x="5319" y="12423"/>
                  </a:lnTo>
                  <a:cubicBezTo>
                    <a:pt x="5018" y="12379"/>
                    <a:pt x="4761" y="12119"/>
                    <a:pt x="4761" y="11816"/>
                  </a:cubicBezTo>
                  <a:lnTo>
                    <a:pt x="4761" y="9826"/>
                  </a:lnTo>
                  <a:cubicBezTo>
                    <a:pt x="4761" y="9479"/>
                    <a:pt x="5018" y="9221"/>
                    <a:pt x="5319" y="9177"/>
                  </a:cubicBezTo>
                  <a:lnTo>
                    <a:pt x="6476" y="9047"/>
                  </a:lnTo>
                  <a:lnTo>
                    <a:pt x="5747" y="8182"/>
                  </a:lnTo>
                  <a:cubicBezTo>
                    <a:pt x="5576" y="7922"/>
                    <a:pt x="5576" y="7533"/>
                    <a:pt x="5790" y="7317"/>
                  </a:cubicBezTo>
                  <a:lnTo>
                    <a:pt x="7205" y="5932"/>
                  </a:lnTo>
                  <a:cubicBezTo>
                    <a:pt x="7322" y="5789"/>
                    <a:pt x="7478" y="5725"/>
                    <a:pt x="7639" y="5725"/>
                  </a:cubicBezTo>
                  <a:cubicBezTo>
                    <a:pt x="7770" y="5725"/>
                    <a:pt x="7903" y="5767"/>
                    <a:pt x="8018" y="5845"/>
                  </a:cubicBezTo>
                  <a:lnTo>
                    <a:pt x="8918" y="6581"/>
                  </a:lnTo>
                  <a:lnTo>
                    <a:pt x="9048" y="5413"/>
                  </a:lnTo>
                  <a:cubicBezTo>
                    <a:pt x="9089" y="5109"/>
                    <a:pt x="9346" y="4849"/>
                    <a:pt x="9690" y="4849"/>
                  </a:cubicBezTo>
                  <a:close/>
                  <a:moveTo>
                    <a:pt x="7293" y="0"/>
                  </a:moveTo>
                  <a:cubicBezTo>
                    <a:pt x="6947" y="0"/>
                    <a:pt x="6690" y="249"/>
                    <a:pt x="6690" y="610"/>
                  </a:cubicBezTo>
                  <a:lnTo>
                    <a:pt x="6690" y="2816"/>
                  </a:lnTo>
                  <a:lnTo>
                    <a:pt x="5105" y="2816"/>
                  </a:lnTo>
                  <a:cubicBezTo>
                    <a:pt x="4932" y="2816"/>
                    <a:pt x="4761" y="2903"/>
                    <a:pt x="4674" y="2989"/>
                  </a:cubicBezTo>
                  <a:lnTo>
                    <a:pt x="3004" y="4720"/>
                  </a:lnTo>
                  <a:cubicBezTo>
                    <a:pt x="2875" y="4808"/>
                    <a:pt x="2790" y="4980"/>
                    <a:pt x="2790" y="5153"/>
                  </a:cubicBezTo>
                  <a:lnTo>
                    <a:pt x="2790" y="6797"/>
                  </a:lnTo>
                  <a:lnTo>
                    <a:pt x="647" y="6797"/>
                  </a:lnTo>
                  <a:cubicBezTo>
                    <a:pt x="303" y="6797"/>
                    <a:pt x="4" y="7013"/>
                    <a:pt x="4" y="7360"/>
                  </a:cubicBezTo>
                  <a:cubicBezTo>
                    <a:pt x="-39" y="7749"/>
                    <a:pt x="262" y="8053"/>
                    <a:pt x="603" y="8053"/>
                  </a:cubicBezTo>
                  <a:lnTo>
                    <a:pt x="2790" y="8053"/>
                  </a:lnTo>
                  <a:lnTo>
                    <a:pt x="2790" y="10173"/>
                  </a:lnTo>
                  <a:lnTo>
                    <a:pt x="647" y="10173"/>
                  </a:lnTo>
                  <a:cubicBezTo>
                    <a:pt x="303" y="10173"/>
                    <a:pt x="4" y="10389"/>
                    <a:pt x="4" y="10735"/>
                  </a:cubicBezTo>
                  <a:cubicBezTo>
                    <a:pt x="-39" y="11123"/>
                    <a:pt x="262" y="11427"/>
                    <a:pt x="603" y="11427"/>
                  </a:cubicBezTo>
                  <a:lnTo>
                    <a:pt x="2790" y="11427"/>
                  </a:lnTo>
                  <a:lnTo>
                    <a:pt x="2790" y="13547"/>
                  </a:lnTo>
                  <a:lnTo>
                    <a:pt x="647" y="13547"/>
                  </a:lnTo>
                  <a:cubicBezTo>
                    <a:pt x="303" y="13547"/>
                    <a:pt x="4" y="13763"/>
                    <a:pt x="4" y="14110"/>
                  </a:cubicBezTo>
                  <a:cubicBezTo>
                    <a:pt x="-39" y="14499"/>
                    <a:pt x="262" y="14803"/>
                    <a:pt x="603" y="14803"/>
                  </a:cubicBezTo>
                  <a:lnTo>
                    <a:pt x="2790" y="14803"/>
                  </a:lnTo>
                  <a:lnTo>
                    <a:pt x="2790" y="18133"/>
                  </a:lnTo>
                  <a:cubicBezTo>
                    <a:pt x="2790" y="18480"/>
                    <a:pt x="3089" y="18740"/>
                    <a:pt x="3389" y="18740"/>
                  </a:cubicBezTo>
                  <a:lnTo>
                    <a:pt x="6690" y="18740"/>
                  </a:lnTo>
                  <a:lnTo>
                    <a:pt x="6690" y="20946"/>
                  </a:lnTo>
                  <a:cubicBezTo>
                    <a:pt x="6690" y="21249"/>
                    <a:pt x="6947" y="21553"/>
                    <a:pt x="7246" y="21595"/>
                  </a:cubicBezTo>
                  <a:cubicBezTo>
                    <a:pt x="7271" y="21598"/>
                    <a:pt x="7297" y="21600"/>
                    <a:pt x="7320" y="21600"/>
                  </a:cubicBezTo>
                  <a:cubicBezTo>
                    <a:pt x="7669" y="21600"/>
                    <a:pt x="7932" y="21311"/>
                    <a:pt x="7932" y="20946"/>
                  </a:cubicBezTo>
                  <a:lnTo>
                    <a:pt x="7932" y="18740"/>
                  </a:lnTo>
                  <a:lnTo>
                    <a:pt x="10032" y="18740"/>
                  </a:lnTo>
                  <a:lnTo>
                    <a:pt x="10032" y="20946"/>
                  </a:lnTo>
                  <a:cubicBezTo>
                    <a:pt x="10032" y="21249"/>
                    <a:pt x="10289" y="21553"/>
                    <a:pt x="10590" y="21595"/>
                  </a:cubicBezTo>
                  <a:cubicBezTo>
                    <a:pt x="10615" y="21598"/>
                    <a:pt x="10639" y="21600"/>
                    <a:pt x="10662" y="21600"/>
                  </a:cubicBezTo>
                  <a:cubicBezTo>
                    <a:pt x="11013" y="21600"/>
                    <a:pt x="11276" y="21311"/>
                    <a:pt x="11276" y="20946"/>
                  </a:cubicBezTo>
                  <a:lnTo>
                    <a:pt x="11276" y="18740"/>
                  </a:lnTo>
                  <a:lnTo>
                    <a:pt x="13376" y="18740"/>
                  </a:lnTo>
                  <a:lnTo>
                    <a:pt x="13376" y="20946"/>
                  </a:lnTo>
                  <a:cubicBezTo>
                    <a:pt x="13376" y="21249"/>
                    <a:pt x="13633" y="21553"/>
                    <a:pt x="13932" y="21595"/>
                  </a:cubicBezTo>
                  <a:cubicBezTo>
                    <a:pt x="13957" y="21598"/>
                    <a:pt x="13982" y="21600"/>
                    <a:pt x="14006" y="21600"/>
                  </a:cubicBezTo>
                  <a:cubicBezTo>
                    <a:pt x="14355" y="21600"/>
                    <a:pt x="14618" y="21311"/>
                    <a:pt x="14618" y="20946"/>
                  </a:cubicBezTo>
                  <a:lnTo>
                    <a:pt x="14618" y="18740"/>
                  </a:lnTo>
                  <a:lnTo>
                    <a:pt x="17918" y="18740"/>
                  </a:lnTo>
                  <a:cubicBezTo>
                    <a:pt x="18262" y="18740"/>
                    <a:pt x="18520" y="18480"/>
                    <a:pt x="18520" y="18133"/>
                  </a:cubicBezTo>
                  <a:lnTo>
                    <a:pt x="18520" y="14803"/>
                  </a:lnTo>
                  <a:lnTo>
                    <a:pt x="20704" y="14803"/>
                  </a:lnTo>
                  <a:cubicBezTo>
                    <a:pt x="21005" y="14803"/>
                    <a:pt x="21304" y="14587"/>
                    <a:pt x="21347" y="14240"/>
                  </a:cubicBezTo>
                  <a:cubicBezTo>
                    <a:pt x="21390" y="13851"/>
                    <a:pt x="21089" y="13547"/>
                    <a:pt x="20704" y="13547"/>
                  </a:cubicBezTo>
                  <a:lnTo>
                    <a:pt x="18520" y="13547"/>
                  </a:lnTo>
                  <a:lnTo>
                    <a:pt x="18520" y="11427"/>
                  </a:lnTo>
                  <a:lnTo>
                    <a:pt x="20704" y="11427"/>
                  </a:lnTo>
                  <a:cubicBezTo>
                    <a:pt x="21005" y="11427"/>
                    <a:pt x="21304" y="11211"/>
                    <a:pt x="21347" y="10865"/>
                  </a:cubicBezTo>
                  <a:cubicBezTo>
                    <a:pt x="21390" y="10475"/>
                    <a:pt x="21089" y="10173"/>
                    <a:pt x="20704" y="10173"/>
                  </a:cubicBezTo>
                  <a:lnTo>
                    <a:pt x="18520" y="10173"/>
                  </a:lnTo>
                  <a:lnTo>
                    <a:pt x="18520" y="8053"/>
                  </a:lnTo>
                  <a:lnTo>
                    <a:pt x="20791" y="8053"/>
                  </a:lnTo>
                  <a:cubicBezTo>
                    <a:pt x="21089" y="8053"/>
                    <a:pt x="21347" y="7878"/>
                    <a:pt x="21390" y="7619"/>
                  </a:cubicBezTo>
                  <a:cubicBezTo>
                    <a:pt x="21561" y="7186"/>
                    <a:pt x="21219" y="6754"/>
                    <a:pt x="20791" y="6754"/>
                  </a:cubicBezTo>
                  <a:lnTo>
                    <a:pt x="18520" y="6754"/>
                  </a:lnTo>
                  <a:lnTo>
                    <a:pt x="18520" y="3421"/>
                  </a:lnTo>
                  <a:cubicBezTo>
                    <a:pt x="18520" y="3120"/>
                    <a:pt x="18262" y="2816"/>
                    <a:pt x="17918" y="2816"/>
                  </a:cubicBezTo>
                  <a:lnTo>
                    <a:pt x="14618" y="2816"/>
                  </a:lnTo>
                  <a:lnTo>
                    <a:pt x="14618" y="610"/>
                  </a:lnTo>
                  <a:cubicBezTo>
                    <a:pt x="14618" y="307"/>
                    <a:pt x="14404" y="4"/>
                    <a:pt x="14062" y="4"/>
                  </a:cubicBezTo>
                  <a:cubicBezTo>
                    <a:pt x="14036" y="0"/>
                    <a:pt x="14011" y="0"/>
                    <a:pt x="13986" y="0"/>
                  </a:cubicBezTo>
                  <a:cubicBezTo>
                    <a:pt x="13671" y="0"/>
                    <a:pt x="13376" y="249"/>
                    <a:pt x="13376" y="610"/>
                  </a:cubicBezTo>
                  <a:lnTo>
                    <a:pt x="13376" y="2816"/>
                  </a:lnTo>
                  <a:lnTo>
                    <a:pt x="11276" y="2816"/>
                  </a:lnTo>
                  <a:lnTo>
                    <a:pt x="11276" y="610"/>
                  </a:lnTo>
                  <a:cubicBezTo>
                    <a:pt x="11276" y="307"/>
                    <a:pt x="11062" y="4"/>
                    <a:pt x="10718" y="4"/>
                  </a:cubicBezTo>
                  <a:cubicBezTo>
                    <a:pt x="10691" y="0"/>
                    <a:pt x="10662" y="0"/>
                    <a:pt x="10635" y="0"/>
                  </a:cubicBezTo>
                  <a:cubicBezTo>
                    <a:pt x="10291" y="0"/>
                    <a:pt x="10032" y="249"/>
                    <a:pt x="10032" y="610"/>
                  </a:cubicBezTo>
                  <a:lnTo>
                    <a:pt x="10032" y="2816"/>
                  </a:lnTo>
                  <a:lnTo>
                    <a:pt x="7932" y="2816"/>
                  </a:lnTo>
                  <a:lnTo>
                    <a:pt x="7932" y="610"/>
                  </a:lnTo>
                  <a:cubicBezTo>
                    <a:pt x="7932" y="307"/>
                    <a:pt x="7718" y="4"/>
                    <a:pt x="7376" y="4"/>
                  </a:cubicBezTo>
                  <a:cubicBezTo>
                    <a:pt x="7347" y="0"/>
                    <a:pt x="7320" y="0"/>
                    <a:pt x="7293" y="0"/>
                  </a:cubicBez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Google Shape;314;p42"/>
          <p:cNvSpPr txBox="1"/>
          <p:nvPr>
            <p:ph type="title"/>
          </p:nvPr>
        </p:nvSpPr>
        <p:spPr>
          <a:xfrm>
            <a:off x="719999" y="539500"/>
            <a:ext cx="7704002" cy="572701"/>
          </a:xfrm>
          <a:prstGeom prst="rect">
            <a:avLst/>
          </a:prstGeom>
        </p:spPr>
        <p:txBody>
          <a:bodyPr/>
          <a:lstStyle>
            <a:lvl1pPr defTabSz="850391">
              <a:defRPr sz="2511"/>
            </a:lvl1pPr>
          </a:lstStyle>
          <a:p>
            <a:pPr/>
            <a:r>
              <a:t>Normalization</a:t>
            </a:r>
          </a:p>
        </p:txBody>
      </p:sp>
      <p:pic>
        <p:nvPicPr>
          <p:cNvPr id="411" name="Google Shape;315;p42" descr="Google Shape;315;p42"/>
          <p:cNvPicPr>
            <a:picLocks noChangeAspect="1"/>
          </p:cNvPicPr>
          <p:nvPr/>
        </p:nvPicPr>
        <p:blipFill>
          <a:blip r:embed="rId3">
            <a:extLst/>
          </a:blip>
          <a:srcRect l="0" t="4227" r="8196" b="9676"/>
          <a:stretch>
            <a:fillRect/>
          </a:stretch>
        </p:blipFill>
        <p:spPr>
          <a:xfrm>
            <a:off x="5216900" y="2571749"/>
            <a:ext cx="3207100" cy="2571751"/>
          </a:xfrm>
          <a:prstGeom prst="rect">
            <a:avLst/>
          </a:prstGeom>
          <a:ln w="12700">
            <a:miter lim="400000"/>
          </a:ln>
        </p:spPr>
      </p:pic>
      <p:pic>
        <p:nvPicPr>
          <p:cNvPr id="412" name="Google Shape;316;p42" descr="Google Shape;316;p42"/>
          <p:cNvPicPr>
            <a:picLocks noChangeAspect="1"/>
          </p:cNvPicPr>
          <p:nvPr/>
        </p:nvPicPr>
        <p:blipFill>
          <a:blip r:embed="rId4">
            <a:extLst/>
          </a:blip>
          <a:srcRect l="0" t="4227" r="8196" b="9676"/>
          <a:stretch>
            <a:fillRect/>
          </a:stretch>
        </p:blipFill>
        <p:spPr>
          <a:xfrm>
            <a:off x="5216900" y="0"/>
            <a:ext cx="3207100" cy="2571751"/>
          </a:xfrm>
          <a:prstGeom prst="rect">
            <a:avLst/>
          </a:prstGeom>
          <a:ln w="12700">
            <a:miter lim="400000"/>
          </a:ln>
        </p:spPr>
      </p:pic>
      <p:sp>
        <p:nvSpPr>
          <p:cNvPr id="413" name="Google Shape;317;p42"/>
          <p:cNvSpPr txBox="1"/>
          <p:nvPr>
            <p:ph type="body" sz="half" idx="1"/>
          </p:nvPr>
        </p:nvSpPr>
        <p:spPr>
          <a:xfrm>
            <a:off x="719999" y="1394449"/>
            <a:ext cx="3832502" cy="3088801"/>
          </a:xfrm>
          <a:prstGeom prst="rect">
            <a:avLst/>
          </a:prstGeom>
        </p:spPr>
        <p:txBody>
          <a:bodyPr/>
          <a:lstStyle/>
          <a:p>
            <a:pPr marL="457200" indent="-304800">
              <a:buClr>
                <a:srgbClr val="081004"/>
              </a:buClr>
              <a:buSzPts val="1200"/>
              <a:buFont typeface="Helvetica"/>
              <a:buChar char="●"/>
            </a:pPr>
            <a:r>
              <a:t>We used Shapiro-Wilk normality tests to check the normality</a:t>
            </a:r>
          </a:p>
          <a:p>
            <a:pPr lvl="1" marL="914400" indent="-304800">
              <a:buClr>
                <a:srgbClr val="081004"/>
              </a:buClr>
              <a:buSzPts val="1200"/>
              <a:buFont typeface="Helvetica"/>
              <a:buChar char="○"/>
            </a:pPr>
            <a:r>
              <a:t>Men =&gt; W = 0.73755 &amp; p &lt; 0.001</a:t>
            </a:r>
          </a:p>
          <a:p>
            <a:pPr lvl="1" marL="914400" indent="-304800">
              <a:buClr>
                <a:srgbClr val="081004"/>
              </a:buClr>
              <a:buSzPts val="1200"/>
              <a:buFont typeface="Helvetica"/>
              <a:buChar char="○"/>
            </a:pPr>
            <a:r>
              <a:t>Women =&gt; W = 0.75777 &amp; p &lt; 0.001</a:t>
            </a:r>
          </a:p>
          <a:p>
            <a:pPr marL="457200" indent="-304800">
              <a:buClr>
                <a:srgbClr val="081004"/>
              </a:buClr>
              <a:buSzPts val="1200"/>
              <a:buFont typeface="Helvetica"/>
              <a:buChar char="●"/>
            </a:pPr>
            <a:r>
              <a:t>The histograms confirmed non-normal distributions with several outliers and skewness in both groups.</a:t>
            </a:r>
          </a:p>
          <a:p>
            <a:pPr marL="0" indent="457200">
              <a:spcBef>
                <a:spcPts val="1600"/>
              </a:spcBef>
            </a:pPr>
          </a:p>
          <a:p>
            <a:pPr marL="457200" indent="-304800">
              <a:spcBef>
                <a:spcPts val="1600"/>
              </a:spcBef>
              <a:buClr>
                <a:srgbClr val="081004"/>
              </a:buClr>
              <a:buSzPts val="1200"/>
              <a:buFont typeface="Helvetica"/>
              <a:buChar char="●"/>
              <a:defRPr b="1"/>
            </a:pPr>
            <a:r>
              <a:t>Test Used: </a:t>
            </a:r>
          </a:p>
          <a:p>
            <a:pPr lvl="1" marL="914400" indent="-304800">
              <a:buClr>
                <a:srgbClr val="081004"/>
              </a:buClr>
              <a:buSzPts val="1200"/>
              <a:buFont typeface="Helvetica"/>
              <a:buChar char="○"/>
            </a:pPr>
            <a:r>
              <a:t>Mann-Whitney U test</a:t>
            </a:r>
          </a:p>
          <a:p>
            <a:pPr lvl="1" marL="914400" indent="-304800">
              <a:buClr>
                <a:srgbClr val="081004"/>
              </a:buClr>
              <a:buSzPts val="1200"/>
              <a:buFont typeface="Helvetica"/>
              <a:buChar char="○"/>
            </a:pPr>
            <a:r>
              <a:t>Normality is violated, the Wilcoxon test is more appropriate than the parametric t-test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Google Shape;322;p43"/>
          <p:cNvSpPr txBox="1"/>
          <p:nvPr>
            <p:ph type="title"/>
          </p:nvPr>
        </p:nvSpPr>
        <p:spPr>
          <a:prstGeom prst="rect">
            <a:avLst/>
          </a:prstGeom>
        </p:spPr>
        <p:txBody>
          <a:bodyPr/>
          <a:lstStyle/>
          <a:p>
            <a:pPr/>
            <a:r>
              <a:t>Mann-Whitney U test</a:t>
            </a:r>
          </a:p>
        </p:txBody>
      </p:sp>
      <p:sp>
        <p:nvSpPr>
          <p:cNvPr id="418" name="Google Shape;323;p43"/>
          <p:cNvSpPr txBox="1"/>
          <p:nvPr>
            <p:ph type="body" sz="half" idx="1"/>
          </p:nvPr>
        </p:nvSpPr>
        <p:spPr>
          <a:xfrm>
            <a:off x="4648399" y="1617999"/>
            <a:ext cx="3832502" cy="2581201"/>
          </a:xfrm>
          <a:prstGeom prst="rect">
            <a:avLst/>
          </a:prstGeom>
        </p:spPr>
        <p:txBody>
          <a:bodyPr/>
          <a:lstStyle/>
          <a:p>
            <a:pPr indent="-330200"/>
            <a:r>
              <a:t>The test showed a statistically difference in height between men and women </a:t>
            </a:r>
          </a:p>
          <a:p>
            <a:pPr lvl="1" indent="-330200">
              <a:buClr>
                <a:srgbClr val="E76A28"/>
              </a:buClr>
            </a:pPr>
            <a:r>
              <a:t>W = 14,713,021</a:t>
            </a:r>
          </a:p>
          <a:p>
            <a:pPr lvl="1" indent="-330200">
              <a:buClr>
                <a:srgbClr val="E76A28"/>
              </a:buClr>
            </a:pPr>
            <a:r>
              <a:t>p &lt; 0.001.</a:t>
            </a:r>
          </a:p>
          <a:p>
            <a:pPr indent="-330200"/>
            <a:r>
              <a:t>Key statistics:</a:t>
            </a:r>
          </a:p>
          <a:p>
            <a:pPr lvl="1" indent="-330200">
              <a:buClr>
                <a:srgbClr val="E76A28"/>
              </a:buClr>
            </a:pPr>
            <a:r>
              <a:t>Median height for males: 173.3 cm</a:t>
            </a:r>
          </a:p>
          <a:p>
            <a:pPr lvl="1" indent="-330200">
              <a:buClr>
                <a:srgbClr val="E76A28"/>
              </a:buClr>
            </a:pPr>
            <a:r>
              <a:t>Median height for females: 160.4 cm</a:t>
            </a:r>
          </a:p>
          <a:p>
            <a:pPr lvl="1" indent="-330200">
              <a:buClr>
                <a:srgbClr val="E76A28"/>
              </a:buClr>
            </a:pPr>
            <a:r>
              <a:t>Difference in median heights: 12.9 cm</a:t>
            </a:r>
          </a:p>
        </p:txBody>
      </p:sp>
      <p:sp>
        <p:nvSpPr>
          <p:cNvPr id="419" name="Google Shape;324;p43"/>
          <p:cNvSpPr/>
          <p:nvPr/>
        </p:nvSpPr>
        <p:spPr>
          <a:xfrm flipH="1">
            <a:off x="4220224" y="548374"/>
            <a:ext cx="1" cy="4074002"/>
          </a:xfrm>
          <a:prstGeom prst="line">
            <a:avLst/>
          </a:prstGeom>
          <a:ln>
            <a:solidFill>
              <a:srgbClr val="081004"/>
            </a:solidFill>
          </a:ln>
        </p:spPr>
        <p:txBody>
          <a:bodyPr lIns="0" tIns="0" rIns="0" bIns="0"/>
          <a:lstStyle/>
          <a:p>
            <a:pPr/>
          </a:p>
        </p:txBody>
      </p:sp>
      <p:sp>
        <p:nvSpPr>
          <p:cNvPr id="420" name="Google Shape;325;p43"/>
          <p:cNvSpPr/>
          <p:nvPr/>
        </p:nvSpPr>
        <p:spPr>
          <a:xfrm flipH="1">
            <a:off x="713150" y="711700"/>
            <a:ext cx="3078901" cy="3487500"/>
          </a:xfrm>
          <a:prstGeom prst="rect">
            <a:avLst/>
          </a:prstGeom>
          <a:solidFill>
            <a:srgbClr val="FABD63"/>
          </a:solidFill>
          <a:ln w="12700">
            <a:miter lim="400000"/>
          </a:ln>
        </p:spPr>
        <p:txBody>
          <a:bodyPr lIns="0" tIns="0" rIns="0" bIns="0" anchor="ctr"/>
          <a:lstStyle/>
          <a:p>
            <a:pPr>
              <a:defRPr>
                <a:solidFill>
                  <a:schemeClr val="accent6"/>
                </a:solidFill>
              </a:defRPr>
            </a:pPr>
          </a:p>
        </p:txBody>
      </p:sp>
      <p:pic>
        <p:nvPicPr>
          <p:cNvPr id="421" name="Google Shape;326;p43" descr="Google Shape;326;p43"/>
          <p:cNvPicPr>
            <a:picLocks noChangeAspect="1"/>
          </p:cNvPicPr>
          <p:nvPr/>
        </p:nvPicPr>
        <p:blipFill>
          <a:blip r:embed="rId3">
            <a:extLst/>
          </a:blip>
          <a:srcRect l="12175" t="0" r="12341" b="0"/>
          <a:stretch>
            <a:fillRect/>
          </a:stretch>
        </p:blipFill>
        <p:spPr>
          <a:xfrm>
            <a:off x="713150" y="711700"/>
            <a:ext cx="3078899" cy="3487600"/>
          </a:xfrm>
          <a:prstGeom prst="rect">
            <a:avLst/>
          </a:prstGeom>
          <a:ln>
            <a:solidFill>
              <a:srgbClr val="081004"/>
            </a:solidFill>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Google Shape;331;p44"/>
          <p:cNvSpPr txBox="1"/>
          <p:nvPr>
            <p:ph type="title"/>
          </p:nvPr>
        </p:nvSpPr>
        <p:spPr>
          <a:xfrm>
            <a:off x="1554050" y="1423875"/>
            <a:ext cx="6683700" cy="1536301"/>
          </a:xfrm>
          <a:prstGeom prst="rect">
            <a:avLst/>
          </a:prstGeom>
        </p:spPr>
        <p:txBody>
          <a:bodyPr/>
          <a:lstStyle>
            <a:lvl1pPr defTabSz="722376">
              <a:defRPr sz="3476"/>
            </a:lvl1pPr>
          </a:lstStyle>
          <a:p>
            <a:pPr/>
            <a:r>
              <a:t>Statistical difference between men and women 0n Valid Weight</a:t>
            </a:r>
          </a:p>
        </p:txBody>
      </p:sp>
      <p:sp>
        <p:nvSpPr>
          <p:cNvPr id="426" name="Google Shape;334;p44"/>
          <p:cNvSpPr/>
          <p:nvPr/>
        </p:nvSpPr>
        <p:spPr>
          <a:xfrm>
            <a:off x="0" y="3844499"/>
            <a:ext cx="9144000" cy="1299001"/>
          </a:xfrm>
          <a:prstGeom prst="rect">
            <a:avLst/>
          </a:prstGeom>
          <a:solidFill>
            <a:srgbClr val="FABD63"/>
          </a:solidFill>
          <a:ln w="12700">
            <a:miter lim="400000"/>
          </a:ln>
        </p:spPr>
        <p:txBody>
          <a:bodyPr lIns="0" tIns="0" rIns="0" bIns="0" anchor="ctr"/>
          <a:lstStyle/>
          <a:p>
            <a:pPr>
              <a:defRPr>
                <a:solidFill>
                  <a:schemeClr val="accent6"/>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Google Shape;339;p45"/>
          <p:cNvSpPr txBox="1"/>
          <p:nvPr>
            <p:ph type="title"/>
          </p:nvPr>
        </p:nvSpPr>
        <p:spPr>
          <a:xfrm>
            <a:off x="719999" y="539500"/>
            <a:ext cx="7704002" cy="572701"/>
          </a:xfrm>
          <a:prstGeom prst="rect">
            <a:avLst/>
          </a:prstGeom>
        </p:spPr>
        <p:txBody>
          <a:bodyPr/>
          <a:lstStyle>
            <a:lvl1pPr defTabSz="768095">
              <a:defRPr sz="2520"/>
            </a:lvl1pPr>
          </a:lstStyle>
          <a:p>
            <a:pPr/>
            <a:r>
              <a:t>Hypothesis</a:t>
            </a:r>
          </a:p>
        </p:txBody>
      </p:sp>
      <p:sp>
        <p:nvSpPr>
          <p:cNvPr id="429" name="Google Shape;340;p45"/>
          <p:cNvSpPr txBox="1"/>
          <p:nvPr>
            <p:ph type="body" sz="quarter" idx="1"/>
          </p:nvPr>
        </p:nvSpPr>
        <p:spPr>
          <a:xfrm>
            <a:off x="4923249" y="2969299"/>
            <a:ext cx="2929501" cy="875101"/>
          </a:xfrm>
          <a:prstGeom prst="rect">
            <a:avLst/>
          </a:prstGeom>
        </p:spPr>
        <p:txBody>
          <a:bodyPr/>
          <a:lstStyle>
            <a:lvl1pPr marL="0" indent="0"/>
          </a:lstStyle>
          <a:p>
            <a:pPr/>
            <a:r>
              <a:t>There is a significant difference in weight between men and women.</a:t>
            </a:r>
          </a:p>
        </p:txBody>
      </p:sp>
      <p:sp>
        <p:nvSpPr>
          <p:cNvPr id="430" name="Google Shape;341;p45"/>
          <p:cNvSpPr txBox="1"/>
          <p:nvPr/>
        </p:nvSpPr>
        <p:spPr>
          <a:xfrm>
            <a:off x="1715374" y="2969299"/>
            <a:ext cx="2505601" cy="875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a:defRPr sz="1200">
                <a:latin typeface="Albert Sans"/>
                <a:ea typeface="Albert Sans"/>
                <a:cs typeface="Albert Sans"/>
                <a:sym typeface="Albert Sans"/>
              </a:defRPr>
            </a:lvl1pPr>
          </a:lstStyle>
          <a:p>
            <a:pPr/>
            <a:r>
              <a:t>There is no significant difference in weight between men and women.</a:t>
            </a:r>
          </a:p>
        </p:txBody>
      </p:sp>
      <p:sp>
        <p:nvSpPr>
          <p:cNvPr id="431" name="Google Shape;342;p45"/>
          <p:cNvSpPr txBox="1"/>
          <p:nvPr/>
        </p:nvSpPr>
        <p:spPr>
          <a:xfrm>
            <a:off x="1715375" y="2481675"/>
            <a:ext cx="2630400" cy="558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ctr">
              <a:defRPr sz="2200">
                <a:latin typeface="Marcellus"/>
                <a:ea typeface="Marcellus"/>
                <a:cs typeface="Marcellus"/>
                <a:sym typeface="Marcellus"/>
              </a:defRPr>
            </a:lvl1pPr>
          </a:lstStyle>
          <a:p>
            <a:pPr/>
            <a:r>
              <a:t>Null hypothesis (H₀)</a:t>
            </a:r>
          </a:p>
        </p:txBody>
      </p:sp>
      <p:sp>
        <p:nvSpPr>
          <p:cNvPr id="432" name="Google Shape;343;p45"/>
          <p:cNvSpPr txBox="1"/>
          <p:nvPr/>
        </p:nvSpPr>
        <p:spPr>
          <a:xfrm>
            <a:off x="4923249" y="2481675"/>
            <a:ext cx="3287101" cy="558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ctr">
              <a:defRPr sz="2000">
                <a:latin typeface="Marcellus"/>
                <a:ea typeface="Marcellus"/>
                <a:cs typeface="Marcellus"/>
                <a:sym typeface="Marcellus"/>
              </a:defRPr>
            </a:lvl1pPr>
          </a:lstStyle>
          <a:p>
            <a:pPr/>
            <a:r>
              <a:t>Alternative hypothesis (H₁)</a:t>
            </a:r>
          </a:p>
        </p:txBody>
      </p:sp>
      <p:sp>
        <p:nvSpPr>
          <p:cNvPr id="433" name="Google Shape;344;p45"/>
          <p:cNvSpPr/>
          <p:nvPr/>
        </p:nvSpPr>
        <p:spPr>
          <a:xfrm>
            <a:off x="5968476" y="2013466"/>
            <a:ext cx="415163" cy="415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23" y="2510"/>
                </a:moveTo>
                <a:cubicBezTo>
                  <a:pt x="9868" y="2510"/>
                  <a:pt x="10172" y="2814"/>
                  <a:pt x="10172" y="3161"/>
                </a:cubicBezTo>
                <a:cubicBezTo>
                  <a:pt x="10172" y="3506"/>
                  <a:pt x="9868" y="3766"/>
                  <a:pt x="9523" y="3766"/>
                </a:cubicBezTo>
                <a:cubicBezTo>
                  <a:pt x="9176" y="3766"/>
                  <a:pt x="8874" y="3506"/>
                  <a:pt x="8874" y="3161"/>
                </a:cubicBezTo>
                <a:cubicBezTo>
                  <a:pt x="8874" y="2814"/>
                  <a:pt x="9176" y="2510"/>
                  <a:pt x="9523" y="2510"/>
                </a:cubicBezTo>
                <a:close/>
                <a:moveTo>
                  <a:pt x="12077" y="2510"/>
                </a:moveTo>
                <a:cubicBezTo>
                  <a:pt x="12424" y="2510"/>
                  <a:pt x="12682" y="2814"/>
                  <a:pt x="12682" y="3161"/>
                </a:cubicBezTo>
                <a:cubicBezTo>
                  <a:pt x="12682" y="3506"/>
                  <a:pt x="12424" y="3766"/>
                  <a:pt x="12077" y="3766"/>
                </a:cubicBezTo>
                <a:cubicBezTo>
                  <a:pt x="11688" y="3766"/>
                  <a:pt x="11428" y="3506"/>
                  <a:pt x="11428" y="3161"/>
                </a:cubicBezTo>
                <a:cubicBezTo>
                  <a:pt x="11428" y="2814"/>
                  <a:pt x="11688" y="2510"/>
                  <a:pt x="12077" y="2510"/>
                </a:cubicBezTo>
                <a:close/>
                <a:moveTo>
                  <a:pt x="16536" y="11428"/>
                </a:moveTo>
                <a:lnTo>
                  <a:pt x="16536" y="13117"/>
                </a:lnTo>
                <a:lnTo>
                  <a:pt x="13333" y="13117"/>
                </a:lnTo>
                <a:cubicBezTo>
                  <a:pt x="12986" y="13117"/>
                  <a:pt x="12682" y="13420"/>
                  <a:pt x="12682" y="13766"/>
                </a:cubicBezTo>
                <a:lnTo>
                  <a:pt x="12682" y="15671"/>
                </a:lnTo>
                <a:lnTo>
                  <a:pt x="8874" y="15671"/>
                </a:lnTo>
                <a:lnTo>
                  <a:pt x="8874" y="13766"/>
                </a:lnTo>
                <a:cubicBezTo>
                  <a:pt x="8874" y="13420"/>
                  <a:pt x="8614" y="13117"/>
                  <a:pt x="8267" y="13117"/>
                </a:cubicBezTo>
                <a:lnTo>
                  <a:pt x="5108" y="13117"/>
                </a:lnTo>
                <a:lnTo>
                  <a:pt x="5108" y="11428"/>
                </a:lnTo>
                <a:close/>
                <a:moveTo>
                  <a:pt x="3159" y="15671"/>
                </a:moveTo>
                <a:cubicBezTo>
                  <a:pt x="3550" y="15671"/>
                  <a:pt x="3808" y="15931"/>
                  <a:pt x="3808" y="16276"/>
                </a:cubicBezTo>
                <a:cubicBezTo>
                  <a:pt x="3808" y="16623"/>
                  <a:pt x="3550" y="16927"/>
                  <a:pt x="3159" y="16927"/>
                </a:cubicBezTo>
                <a:cubicBezTo>
                  <a:pt x="2814" y="16927"/>
                  <a:pt x="2554" y="16623"/>
                  <a:pt x="2554" y="16276"/>
                </a:cubicBezTo>
                <a:cubicBezTo>
                  <a:pt x="2554" y="15931"/>
                  <a:pt x="2814" y="15671"/>
                  <a:pt x="3159" y="15671"/>
                </a:cubicBezTo>
                <a:close/>
                <a:moveTo>
                  <a:pt x="5713" y="15671"/>
                </a:moveTo>
                <a:cubicBezTo>
                  <a:pt x="6060" y="15671"/>
                  <a:pt x="6364" y="15931"/>
                  <a:pt x="6364" y="16276"/>
                </a:cubicBezTo>
                <a:cubicBezTo>
                  <a:pt x="6364" y="16623"/>
                  <a:pt x="6060" y="16927"/>
                  <a:pt x="5713" y="16927"/>
                </a:cubicBezTo>
                <a:cubicBezTo>
                  <a:pt x="5368" y="16927"/>
                  <a:pt x="5064" y="16623"/>
                  <a:pt x="5064" y="16276"/>
                </a:cubicBezTo>
                <a:cubicBezTo>
                  <a:pt x="5064" y="15931"/>
                  <a:pt x="5368" y="15671"/>
                  <a:pt x="5713" y="15671"/>
                </a:cubicBezTo>
                <a:close/>
                <a:moveTo>
                  <a:pt x="15887" y="15671"/>
                </a:moveTo>
                <a:cubicBezTo>
                  <a:pt x="16232" y="15671"/>
                  <a:pt x="16492" y="15931"/>
                  <a:pt x="16492" y="16276"/>
                </a:cubicBezTo>
                <a:cubicBezTo>
                  <a:pt x="16492" y="16623"/>
                  <a:pt x="16232" y="16927"/>
                  <a:pt x="15887" y="16927"/>
                </a:cubicBezTo>
                <a:cubicBezTo>
                  <a:pt x="15540" y="16927"/>
                  <a:pt x="15236" y="16623"/>
                  <a:pt x="15236" y="16276"/>
                </a:cubicBezTo>
                <a:cubicBezTo>
                  <a:pt x="15236" y="15931"/>
                  <a:pt x="15540" y="15671"/>
                  <a:pt x="15887" y="15671"/>
                </a:cubicBezTo>
                <a:close/>
                <a:moveTo>
                  <a:pt x="18397" y="15671"/>
                </a:moveTo>
                <a:cubicBezTo>
                  <a:pt x="18743" y="15671"/>
                  <a:pt x="19046" y="15931"/>
                  <a:pt x="19046" y="16276"/>
                </a:cubicBezTo>
                <a:cubicBezTo>
                  <a:pt x="19046" y="16623"/>
                  <a:pt x="18743" y="16927"/>
                  <a:pt x="18397" y="16927"/>
                </a:cubicBezTo>
                <a:cubicBezTo>
                  <a:pt x="18050" y="16927"/>
                  <a:pt x="17792" y="16623"/>
                  <a:pt x="17792" y="16276"/>
                </a:cubicBezTo>
                <a:cubicBezTo>
                  <a:pt x="17792" y="15931"/>
                  <a:pt x="18050" y="15671"/>
                  <a:pt x="18397" y="15671"/>
                </a:cubicBezTo>
                <a:close/>
                <a:moveTo>
                  <a:pt x="6969" y="0"/>
                </a:moveTo>
                <a:cubicBezTo>
                  <a:pt x="6622" y="0"/>
                  <a:pt x="6320" y="304"/>
                  <a:pt x="6320" y="649"/>
                </a:cubicBezTo>
                <a:lnTo>
                  <a:pt x="6320" y="5715"/>
                </a:lnTo>
                <a:cubicBezTo>
                  <a:pt x="6320" y="6060"/>
                  <a:pt x="6622" y="6320"/>
                  <a:pt x="6969" y="6320"/>
                </a:cubicBezTo>
                <a:lnTo>
                  <a:pt x="10172" y="6320"/>
                </a:lnTo>
                <a:lnTo>
                  <a:pt x="10172" y="7185"/>
                </a:lnTo>
                <a:lnTo>
                  <a:pt x="9307" y="7185"/>
                </a:lnTo>
                <a:cubicBezTo>
                  <a:pt x="8960" y="7185"/>
                  <a:pt x="8658" y="7402"/>
                  <a:pt x="8658" y="7749"/>
                </a:cubicBezTo>
                <a:cubicBezTo>
                  <a:pt x="8614" y="8138"/>
                  <a:pt x="8918" y="8442"/>
                  <a:pt x="9263" y="8442"/>
                </a:cubicBezTo>
                <a:lnTo>
                  <a:pt x="10172" y="8442"/>
                </a:lnTo>
                <a:lnTo>
                  <a:pt x="10172" y="10174"/>
                </a:lnTo>
                <a:lnTo>
                  <a:pt x="4459" y="10174"/>
                </a:lnTo>
                <a:cubicBezTo>
                  <a:pt x="4112" y="10174"/>
                  <a:pt x="3852" y="10476"/>
                  <a:pt x="3852" y="10823"/>
                </a:cubicBezTo>
                <a:lnTo>
                  <a:pt x="3852" y="13117"/>
                </a:lnTo>
                <a:lnTo>
                  <a:pt x="649" y="13117"/>
                </a:lnTo>
                <a:cubicBezTo>
                  <a:pt x="260" y="13117"/>
                  <a:pt x="0" y="13420"/>
                  <a:pt x="0" y="13766"/>
                </a:cubicBezTo>
                <a:lnTo>
                  <a:pt x="0" y="18830"/>
                </a:lnTo>
                <a:cubicBezTo>
                  <a:pt x="0" y="19177"/>
                  <a:pt x="260" y="19437"/>
                  <a:pt x="605" y="19437"/>
                </a:cubicBezTo>
                <a:lnTo>
                  <a:pt x="3852" y="19437"/>
                </a:lnTo>
                <a:lnTo>
                  <a:pt x="3852" y="20346"/>
                </a:lnTo>
                <a:lnTo>
                  <a:pt x="2899" y="20346"/>
                </a:lnTo>
                <a:cubicBezTo>
                  <a:pt x="2877" y="20342"/>
                  <a:pt x="2856" y="20342"/>
                  <a:pt x="2834" y="20342"/>
                </a:cubicBezTo>
                <a:cubicBezTo>
                  <a:pt x="2521" y="20342"/>
                  <a:pt x="2294" y="20628"/>
                  <a:pt x="2294" y="20951"/>
                </a:cubicBezTo>
                <a:cubicBezTo>
                  <a:pt x="2294" y="21298"/>
                  <a:pt x="2554" y="21600"/>
                  <a:pt x="2899" y="21600"/>
                </a:cubicBezTo>
                <a:lnTo>
                  <a:pt x="5973" y="21600"/>
                </a:lnTo>
                <a:cubicBezTo>
                  <a:pt x="6320" y="21600"/>
                  <a:pt x="6622" y="21298"/>
                  <a:pt x="6622" y="20951"/>
                </a:cubicBezTo>
                <a:cubicBezTo>
                  <a:pt x="6622" y="20628"/>
                  <a:pt x="6357" y="20342"/>
                  <a:pt x="6040" y="20342"/>
                </a:cubicBezTo>
                <a:cubicBezTo>
                  <a:pt x="6018" y="20342"/>
                  <a:pt x="5995" y="20342"/>
                  <a:pt x="5973" y="20346"/>
                </a:cubicBezTo>
                <a:lnTo>
                  <a:pt x="5064" y="20346"/>
                </a:lnTo>
                <a:lnTo>
                  <a:pt x="5064" y="19437"/>
                </a:lnTo>
                <a:lnTo>
                  <a:pt x="8267" y="19437"/>
                </a:lnTo>
                <a:cubicBezTo>
                  <a:pt x="8614" y="19437"/>
                  <a:pt x="8874" y="19177"/>
                  <a:pt x="8874" y="18830"/>
                </a:cubicBezTo>
                <a:lnTo>
                  <a:pt x="8874" y="16927"/>
                </a:lnTo>
                <a:lnTo>
                  <a:pt x="12682" y="16927"/>
                </a:lnTo>
                <a:lnTo>
                  <a:pt x="12682" y="18830"/>
                </a:lnTo>
                <a:cubicBezTo>
                  <a:pt x="12682" y="19177"/>
                  <a:pt x="12986" y="19437"/>
                  <a:pt x="13333" y="19437"/>
                </a:cubicBezTo>
                <a:lnTo>
                  <a:pt x="16536" y="19437"/>
                </a:lnTo>
                <a:lnTo>
                  <a:pt x="16536" y="20346"/>
                </a:lnTo>
                <a:lnTo>
                  <a:pt x="15627" y="20346"/>
                </a:lnTo>
                <a:cubicBezTo>
                  <a:pt x="15605" y="20342"/>
                  <a:pt x="15582" y="20342"/>
                  <a:pt x="15560" y="20342"/>
                </a:cubicBezTo>
                <a:cubicBezTo>
                  <a:pt x="15243" y="20342"/>
                  <a:pt x="14978" y="20628"/>
                  <a:pt x="14978" y="20951"/>
                </a:cubicBezTo>
                <a:cubicBezTo>
                  <a:pt x="14978" y="21298"/>
                  <a:pt x="15280" y="21600"/>
                  <a:pt x="15627" y="21600"/>
                </a:cubicBezTo>
                <a:lnTo>
                  <a:pt x="18657" y="21600"/>
                </a:lnTo>
                <a:cubicBezTo>
                  <a:pt x="19002" y="21600"/>
                  <a:pt x="19306" y="21298"/>
                  <a:pt x="19306" y="20951"/>
                </a:cubicBezTo>
                <a:cubicBezTo>
                  <a:pt x="19306" y="20628"/>
                  <a:pt x="19041" y="20342"/>
                  <a:pt x="18723" y="20342"/>
                </a:cubicBezTo>
                <a:cubicBezTo>
                  <a:pt x="18701" y="20342"/>
                  <a:pt x="18679" y="20342"/>
                  <a:pt x="18657" y="20346"/>
                </a:cubicBezTo>
                <a:lnTo>
                  <a:pt x="17748" y="20346"/>
                </a:lnTo>
                <a:lnTo>
                  <a:pt x="17748" y="19437"/>
                </a:lnTo>
                <a:lnTo>
                  <a:pt x="20951" y="19437"/>
                </a:lnTo>
                <a:cubicBezTo>
                  <a:pt x="21298" y="19437"/>
                  <a:pt x="21600" y="19177"/>
                  <a:pt x="21600" y="18830"/>
                </a:cubicBezTo>
                <a:lnTo>
                  <a:pt x="21600" y="13766"/>
                </a:lnTo>
                <a:cubicBezTo>
                  <a:pt x="21600" y="13420"/>
                  <a:pt x="21298" y="13117"/>
                  <a:pt x="20951" y="13117"/>
                </a:cubicBezTo>
                <a:lnTo>
                  <a:pt x="17748" y="13117"/>
                </a:lnTo>
                <a:lnTo>
                  <a:pt x="17748" y="10823"/>
                </a:lnTo>
                <a:cubicBezTo>
                  <a:pt x="17748" y="10476"/>
                  <a:pt x="17488" y="10174"/>
                  <a:pt x="17141" y="10174"/>
                </a:cubicBezTo>
                <a:lnTo>
                  <a:pt x="11428" y="10174"/>
                </a:lnTo>
                <a:lnTo>
                  <a:pt x="11428" y="8442"/>
                </a:lnTo>
                <a:lnTo>
                  <a:pt x="12293" y="8442"/>
                </a:lnTo>
                <a:cubicBezTo>
                  <a:pt x="12640" y="8442"/>
                  <a:pt x="12900" y="8225"/>
                  <a:pt x="12942" y="7878"/>
                </a:cubicBezTo>
                <a:cubicBezTo>
                  <a:pt x="12986" y="7489"/>
                  <a:pt x="12682" y="7185"/>
                  <a:pt x="12337" y="7185"/>
                </a:cubicBezTo>
                <a:lnTo>
                  <a:pt x="11428" y="7185"/>
                </a:lnTo>
                <a:lnTo>
                  <a:pt x="11428" y="6320"/>
                </a:lnTo>
                <a:lnTo>
                  <a:pt x="14631" y="6320"/>
                </a:lnTo>
                <a:cubicBezTo>
                  <a:pt x="14978" y="6320"/>
                  <a:pt x="15280" y="6060"/>
                  <a:pt x="15280" y="5715"/>
                </a:cubicBezTo>
                <a:lnTo>
                  <a:pt x="15280" y="649"/>
                </a:lnTo>
                <a:cubicBezTo>
                  <a:pt x="15280" y="304"/>
                  <a:pt x="14978" y="0"/>
                  <a:pt x="14631" y="0"/>
                </a:cubicBezTo>
                <a:close/>
              </a:path>
            </a:pathLst>
          </a:custGeom>
          <a:solidFill>
            <a:srgbClr val="FABD63"/>
          </a:solidFill>
          <a:ln w="12700">
            <a:miter lim="400000"/>
          </a:ln>
        </p:spPr>
        <p:txBody>
          <a:bodyPr lIns="0" tIns="0" rIns="0" bIns="0" anchor="ctr"/>
          <a:lstStyle/>
          <a:p>
            <a:pPr>
              <a:defRPr>
                <a:solidFill>
                  <a:schemeClr val="accent6"/>
                </a:solidFill>
              </a:defRPr>
            </a:pPr>
          </a:p>
        </p:txBody>
      </p:sp>
      <p:grpSp>
        <p:nvGrpSpPr>
          <p:cNvPr id="437" name="Google Shape;345;p45"/>
          <p:cNvGrpSpPr/>
          <p:nvPr/>
        </p:nvGrpSpPr>
        <p:grpSpPr>
          <a:xfrm>
            <a:off x="2759275" y="2013425"/>
            <a:ext cx="416117" cy="415338"/>
            <a:chOff x="0" y="0"/>
            <a:chExt cx="416115" cy="415337"/>
          </a:xfrm>
        </p:grpSpPr>
        <p:sp>
          <p:nvSpPr>
            <p:cNvPr id="434" name="Google Shape;346;p45"/>
            <p:cNvSpPr/>
            <p:nvPr/>
          </p:nvSpPr>
          <p:spPr>
            <a:xfrm>
              <a:off x="194752" y="194776"/>
              <a:ext cx="24143" cy="24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1" y="0"/>
                  </a:moveTo>
                  <a:cubicBezTo>
                    <a:pt x="5220" y="0"/>
                    <a:pt x="0" y="5022"/>
                    <a:pt x="0" y="10800"/>
                  </a:cubicBezTo>
                  <a:cubicBezTo>
                    <a:pt x="0" y="16548"/>
                    <a:pt x="5220" y="21600"/>
                    <a:pt x="11191" y="21600"/>
                  </a:cubicBezTo>
                  <a:cubicBezTo>
                    <a:pt x="17130" y="21600"/>
                    <a:pt x="21600" y="16548"/>
                    <a:pt x="21600" y="10800"/>
                  </a:cubicBezTo>
                  <a:cubicBezTo>
                    <a:pt x="21600" y="5022"/>
                    <a:pt x="17130" y="0"/>
                    <a:pt x="11191" y="0"/>
                  </a:cubicBez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sp>
          <p:nvSpPr>
            <p:cNvPr id="435" name="Google Shape;347;p45"/>
            <p:cNvSpPr/>
            <p:nvPr/>
          </p:nvSpPr>
          <p:spPr>
            <a:xfrm>
              <a:off x="116562" y="117390"/>
              <a:ext cx="180523" cy="180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2" y="6370"/>
                  </a:moveTo>
                  <a:cubicBezTo>
                    <a:pt x="13239" y="6370"/>
                    <a:pt x="15229" y="8359"/>
                    <a:pt x="15229" y="10750"/>
                  </a:cubicBezTo>
                  <a:cubicBezTo>
                    <a:pt x="15229" y="13136"/>
                    <a:pt x="13239" y="15130"/>
                    <a:pt x="10852" y="15130"/>
                  </a:cubicBezTo>
                  <a:cubicBezTo>
                    <a:pt x="8461" y="15130"/>
                    <a:pt x="6471" y="13136"/>
                    <a:pt x="6471" y="10750"/>
                  </a:cubicBezTo>
                  <a:cubicBezTo>
                    <a:pt x="6471" y="8359"/>
                    <a:pt x="8361" y="6370"/>
                    <a:pt x="10852" y="6370"/>
                  </a:cubicBezTo>
                  <a:close/>
                  <a:moveTo>
                    <a:pt x="9853" y="0"/>
                  </a:moveTo>
                  <a:lnTo>
                    <a:pt x="9556" y="2788"/>
                  </a:lnTo>
                  <a:cubicBezTo>
                    <a:pt x="9456" y="3385"/>
                    <a:pt x="9059" y="3883"/>
                    <a:pt x="8561" y="4079"/>
                  </a:cubicBezTo>
                  <a:cubicBezTo>
                    <a:pt x="8260" y="4180"/>
                    <a:pt x="7863" y="4280"/>
                    <a:pt x="7663" y="4480"/>
                  </a:cubicBezTo>
                  <a:cubicBezTo>
                    <a:pt x="7454" y="4547"/>
                    <a:pt x="7240" y="4581"/>
                    <a:pt x="7040" y="4581"/>
                  </a:cubicBezTo>
                  <a:cubicBezTo>
                    <a:pt x="6668" y="4581"/>
                    <a:pt x="6329" y="4472"/>
                    <a:pt x="6070" y="4280"/>
                  </a:cubicBezTo>
                  <a:lnTo>
                    <a:pt x="3879" y="2487"/>
                  </a:lnTo>
                  <a:lnTo>
                    <a:pt x="2487" y="3883"/>
                  </a:lnTo>
                  <a:lnTo>
                    <a:pt x="4281" y="6073"/>
                  </a:lnTo>
                  <a:cubicBezTo>
                    <a:pt x="4578" y="6570"/>
                    <a:pt x="4678" y="7168"/>
                    <a:pt x="4381" y="7665"/>
                  </a:cubicBezTo>
                  <a:cubicBezTo>
                    <a:pt x="4281" y="7962"/>
                    <a:pt x="4180" y="8263"/>
                    <a:pt x="4080" y="8560"/>
                  </a:cubicBezTo>
                  <a:cubicBezTo>
                    <a:pt x="3879" y="9057"/>
                    <a:pt x="3382" y="9454"/>
                    <a:pt x="2788" y="9554"/>
                  </a:cubicBezTo>
                  <a:lnTo>
                    <a:pt x="0" y="9855"/>
                  </a:lnTo>
                  <a:lnTo>
                    <a:pt x="0" y="11845"/>
                  </a:lnTo>
                  <a:lnTo>
                    <a:pt x="2788" y="12142"/>
                  </a:lnTo>
                  <a:cubicBezTo>
                    <a:pt x="3382" y="12142"/>
                    <a:pt x="3879" y="12543"/>
                    <a:pt x="4080" y="13136"/>
                  </a:cubicBezTo>
                  <a:cubicBezTo>
                    <a:pt x="4180" y="13437"/>
                    <a:pt x="4281" y="13734"/>
                    <a:pt x="4477" y="14035"/>
                  </a:cubicBezTo>
                  <a:cubicBezTo>
                    <a:pt x="4678" y="14532"/>
                    <a:pt x="4578" y="15130"/>
                    <a:pt x="4281" y="15527"/>
                  </a:cubicBezTo>
                  <a:lnTo>
                    <a:pt x="2487" y="17717"/>
                  </a:lnTo>
                  <a:lnTo>
                    <a:pt x="3879" y="19109"/>
                  </a:lnTo>
                  <a:lnTo>
                    <a:pt x="6070" y="17416"/>
                  </a:lnTo>
                  <a:cubicBezTo>
                    <a:pt x="6363" y="17186"/>
                    <a:pt x="6689" y="17090"/>
                    <a:pt x="7010" y="17090"/>
                  </a:cubicBezTo>
                  <a:cubicBezTo>
                    <a:pt x="7236" y="17090"/>
                    <a:pt x="7458" y="17136"/>
                    <a:pt x="7663" y="17220"/>
                  </a:cubicBezTo>
                  <a:cubicBezTo>
                    <a:pt x="7964" y="17320"/>
                    <a:pt x="8260" y="17517"/>
                    <a:pt x="8561" y="17617"/>
                  </a:cubicBezTo>
                  <a:cubicBezTo>
                    <a:pt x="9059" y="17817"/>
                    <a:pt x="9456" y="18215"/>
                    <a:pt x="9556" y="18812"/>
                  </a:cubicBezTo>
                  <a:lnTo>
                    <a:pt x="9853" y="21600"/>
                  </a:lnTo>
                  <a:lnTo>
                    <a:pt x="11847" y="21600"/>
                  </a:lnTo>
                  <a:lnTo>
                    <a:pt x="12144" y="18812"/>
                  </a:lnTo>
                  <a:cubicBezTo>
                    <a:pt x="12144" y="18215"/>
                    <a:pt x="12541" y="17817"/>
                    <a:pt x="13139" y="17617"/>
                  </a:cubicBezTo>
                  <a:cubicBezTo>
                    <a:pt x="13440" y="17517"/>
                    <a:pt x="13737" y="17320"/>
                    <a:pt x="14038" y="17220"/>
                  </a:cubicBezTo>
                  <a:cubicBezTo>
                    <a:pt x="14243" y="17094"/>
                    <a:pt x="14468" y="17040"/>
                    <a:pt x="14690" y="17040"/>
                  </a:cubicBezTo>
                  <a:cubicBezTo>
                    <a:pt x="14999" y="17040"/>
                    <a:pt x="15296" y="17145"/>
                    <a:pt x="15530" y="17320"/>
                  </a:cubicBezTo>
                  <a:lnTo>
                    <a:pt x="17721" y="19109"/>
                  </a:lnTo>
                  <a:lnTo>
                    <a:pt x="19113" y="17717"/>
                  </a:lnTo>
                  <a:lnTo>
                    <a:pt x="17420" y="15527"/>
                  </a:lnTo>
                  <a:cubicBezTo>
                    <a:pt x="17022" y="15130"/>
                    <a:pt x="17022" y="14432"/>
                    <a:pt x="17223" y="13935"/>
                  </a:cubicBezTo>
                  <a:cubicBezTo>
                    <a:pt x="17319" y="13638"/>
                    <a:pt x="17520" y="13337"/>
                    <a:pt x="17620" y="13040"/>
                  </a:cubicBezTo>
                  <a:cubicBezTo>
                    <a:pt x="17821" y="12543"/>
                    <a:pt x="18218" y="12142"/>
                    <a:pt x="18816" y="12142"/>
                  </a:cubicBezTo>
                  <a:lnTo>
                    <a:pt x="21600" y="11745"/>
                  </a:lnTo>
                  <a:lnTo>
                    <a:pt x="21600" y="9855"/>
                  </a:lnTo>
                  <a:lnTo>
                    <a:pt x="18816" y="9554"/>
                  </a:lnTo>
                  <a:cubicBezTo>
                    <a:pt x="18218" y="9454"/>
                    <a:pt x="17821" y="9057"/>
                    <a:pt x="17620" y="8560"/>
                  </a:cubicBezTo>
                  <a:cubicBezTo>
                    <a:pt x="17520" y="8263"/>
                    <a:pt x="17319" y="7862"/>
                    <a:pt x="17223" y="7665"/>
                  </a:cubicBezTo>
                  <a:cubicBezTo>
                    <a:pt x="16922" y="7068"/>
                    <a:pt x="17022" y="6470"/>
                    <a:pt x="17319" y="6073"/>
                  </a:cubicBezTo>
                  <a:lnTo>
                    <a:pt x="19113" y="3883"/>
                  </a:lnTo>
                  <a:lnTo>
                    <a:pt x="17721" y="2487"/>
                  </a:lnTo>
                  <a:lnTo>
                    <a:pt x="15530" y="4280"/>
                  </a:lnTo>
                  <a:cubicBezTo>
                    <a:pt x="15296" y="4451"/>
                    <a:pt x="14966" y="4560"/>
                    <a:pt x="14631" y="4560"/>
                  </a:cubicBezTo>
                  <a:cubicBezTo>
                    <a:pt x="14389" y="4560"/>
                    <a:pt x="14146" y="4506"/>
                    <a:pt x="13937" y="4380"/>
                  </a:cubicBezTo>
                  <a:cubicBezTo>
                    <a:pt x="13636" y="4280"/>
                    <a:pt x="13340" y="4180"/>
                    <a:pt x="13039" y="4079"/>
                  </a:cubicBezTo>
                  <a:cubicBezTo>
                    <a:pt x="12541" y="3883"/>
                    <a:pt x="12144" y="3385"/>
                    <a:pt x="12144" y="2788"/>
                  </a:cubicBezTo>
                  <a:lnTo>
                    <a:pt x="11747" y="0"/>
                  </a:ln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sp>
          <p:nvSpPr>
            <p:cNvPr id="436" name="Google Shape;348;p45"/>
            <p:cNvSpPr/>
            <p:nvPr/>
          </p:nvSpPr>
          <p:spPr>
            <a:xfrm>
              <a:off x="-1" y="0"/>
              <a:ext cx="416117" cy="415338"/>
            </a:xfrm>
            <a:custGeom>
              <a:avLst/>
              <a:gdLst/>
              <a:ahLst/>
              <a:cxnLst>
                <a:cxn ang="0">
                  <a:pos x="wd2" y="hd2"/>
                </a:cxn>
                <a:cxn ang="5400000">
                  <a:pos x="wd2" y="hd2"/>
                </a:cxn>
                <a:cxn ang="10800000">
                  <a:pos x="wd2" y="hd2"/>
                </a:cxn>
                <a:cxn ang="16200000">
                  <a:pos x="wd2" y="hd2"/>
                </a:cxn>
              </a:cxnLst>
              <a:rect l="0" t="0" r="r" b="b"/>
              <a:pathLst>
                <a:path w="21435" h="21600" fill="norm" stroke="1" extrusionOk="0">
                  <a:moveTo>
                    <a:pt x="11661" y="4849"/>
                  </a:moveTo>
                  <a:cubicBezTo>
                    <a:pt x="11961" y="4849"/>
                    <a:pt x="12219" y="5109"/>
                    <a:pt x="12262" y="5413"/>
                  </a:cubicBezTo>
                  <a:lnTo>
                    <a:pt x="12390" y="6581"/>
                  </a:lnTo>
                  <a:lnTo>
                    <a:pt x="13290" y="5845"/>
                  </a:lnTo>
                  <a:cubicBezTo>
                    <a:pt x="13407" y="5747"/>
                    <a:pt x="13540" y="5703"/>
                    <a:pt x="13669" y="5703"/>
                  </a:cubicBezTo>
                  <a:cubicBezTo>
                    <a:pt x="13829" y="5703"/>
                    <a:pt x="13986" y="5769"/>
                    <a:pt x="14105" y="5889"/>
                  </a:cubicBezTo>
                  <a:lnTo>
                    <a:pt x="15519" y="7273"/>
                  </a:lnTo>
                  <a:cubicBezTo>
                    <a:pt x="15734" y="7533"/>
                    <a:pt x="15775" y="7878"/>
                    <a:pt x="15561" y="8138"/>
                  </a:cubicBezTo>
                  <a:lnTo>
                    <a:pt x="14834" y="9047"/>
                  </a:lnTo>
                  <a:lnTo>
                    <a:pt x="15991" y="9177"/>
                  </a:lnTo>
                  <a:cubicBezTo>
                    <a:pt x="16333" y="9221"/>
                    <a:pt x="16547" y="9479"/>
                    <a:pt x="16547" y="9826"/>
                  </a:cubicBezTo>
                  <a:lnTo>
                    <a:pt x="16547" y="11816"/>
                  </a:lnTo>
                  <a:cubicBezTo>
                    <a:pt x="16547" y="12119"/>
                    <a:pt x="16333" y="12379"/>
                    <a:pt x="15991" y="12423"/>
                  </a:cubicBezTo>
                  <a:lnTo>
                    <a:pt x="14875" y="12552"/>
                  </a:lnTo>
                  <a:lnTo>
                    <a:pt x="15561" y="13460"/>
                  </a:lnTo>
                  <a:cubicBezTo>
                    <a:pt x="15775" y="13720"/>
                    <a:pt x="15775" y="14067"/>
                    <a:pt x="15519" y="14283"/>
                  </a:cubicBezTo>
                  <a:lnTo>
                    <a:pt x="14146" y="15711"/>
                  </a:lnTo>
                  <a:cubicBezTo>
                    <a:pt x="14029" y="15829"/>
                    <a:pt x="13860" y="15897"/>
                    <a:pt x="13696" y="15897"/>
                  </a:cubicBezTo>
                  <a:cubicBezTo>
                    <a:pt x="13561" y="15897"/>
                    <a:pt x="13430" y="15851"/>
                    <a:pt x="13333" y="15755"/>
                  </a:cubicBezTo>
                  <a:lnTo>
                    <a:pt x="12390" y="15019"/>
                  </a:lnTo>
                  <a:lnTo>
                    <a:pt x="12262" y="16187"/>
                  </a:lnTo>
                  <a:cubicBezTo>
                    <a:pt x="12219" y="16489"/>
                    <a:pt x="11961" y="16749"/>
                    <a:pt x="11661" y="16749"/>
                  </a:cubicBezTo>
                  <a:lnTo>
                    <a:pt x="9690" y="16749"/>
                  </a:lnTo>
                  <a:cubicBezTo>
                    <a:pt x="9346" y="16749"/>
                    <a:pt x="9089" y="16489"/>
                    <a:pt x="9048" y="16187"/>
                  </a:cubicBezTo>
                  <a:lnTo>
                    <a:pt x="8918" y="15063"/>
                  </a:lnTo>
                  <a:lnTo>
                    <a:pt x="8061" y="15755"/>
                  </a:lnTo>
                  <a:cubicBezTo>
                    <a:pt x="7939" y="15857"/>
                    <a:pt x="7786" y="15911"/>
                    <a:pt x="7639" y="15911"/>
                  </a:cubicBezTo>
                  <a:cubicBezTo>
                    <a:pt x="7475" y="15911"/>
                    <a:pt x="7316" y="15846"/>
                    <a:pt x="7205" y="15711"/>
                  </a:cubicBezTo>
                  <a:lnTo>
                    <a:pt x="5832" y="14327"/>
                  </a:lnTo>
                  <a:cubicBezTo>
                    <a:pt x="5576" y="14110"/>
                    <a:pt x="5576" y="13720"/>
                    <a:pt x="5790" y="13460"/>
                  </a:cubicBezTo>
                  <a:lnTo>
                    <a:pt x="6476" y="12552"/>
                  </a:lnTo>
                  <a:lnTo>
                    <a:pt x="5319" y="12423"/>
                  </a:lnTo>
                  <a:cubicBezTo>
                    <a:pt x="5018" y="12379"/>
                    <a:pt x="4761" y="12119"/>
                    <a:pt x="4761" y="11816"/>
                  </a:cubicBezTo>
                  <a:lnTo>
                    <a:pt x="4761" y="9826"/>
                  </a:lnTo>
                  <a:cubicBezTo>
                    <a:pt x="4761" y="9479"/>
                    <a:pt x="5018" y="9221"/>
                    <a:pt x="5319" y="9177"/>
                  </a:cubicBezTo>
                  <a:lnTo>
                    <a:pt x="6476" y="9047"/>
                  </a:lnTo>
                  <a:lnTo>
                    <a:pt x="5747" y="8182"/>
                  </a:lnTo>
                  <a:cubicBezTo>
                    <a:pt x="5576" y="7922"/>
                    <a:pt x="5576" y="7533"/>
                    <a:pt x="5790" y="7317"/>
                  </a:cubicBezTo>
                  <a:lnTo>
                    <a:pt x="7205" y="5932"/>
                  </a:lnTo>
                  <a:cubicBezTo>
                    <a:pt x="7322" y="5789"/>
                    <a:pt x="7478" y="5725"/>
                    <a:pt x="7639" y="5725"/>
                  </a:cubicBezTo>
                  <a:cubicBezTo>
                    <a:pt x="7770" y="5725"/>
                    <a:pt x="7903" y="5767"/>
                    <a:pt x="8018" y="5845"/>
                  </a:cubicBezTo>
                  <a:lnTo>
                    <a:pt x="8918" y="6581"/>
                  </a:lnTo>
                  <a:lnTo>
                    <a:pt x="9048" y="5413"/>
                  </a:lnTo>
                  <a:cubicBezTo>
                    <a:pt x="9089" y="5109"/>
                    <a:pt x="9346" y="4849"/>
                    <a:pt x="9690" y="4849"/>
                  </a:cubicBezTo>
                  <a:close/>
                  <a:moveTo>
                    <a:pt x="7293" y="0"/>
                  </a:moveTo>
                  <a:cubicBezTo>
                    <a:pt x="6947" y="0"/>
                    <a:pt x="6690" y="249"/>
                    <a:pt x="6690" y="610"/>
                  </a:cubicBezTo>
                  <a:lnTo>
                    <a:pt x="6690" y="2816"/>
                  </a:lnTo>
                  <a:lnTo>
                    <a:pt x="5105" y="2816"/>
                  </a:lnTo>
                  <a:cubicBezTo>
                    <a:pt x="4932" y="2816"/>
                    <a:pt x="4761" y="2903"/>
                    <a:pt x="4674" y="2989"/>
                  </a:cubicBezTo>
                  <a:lnTo>
                    <a:pt x="3004" y="4720"/>
                  </a:lnTo>
                  <a:cubicBezTo>
                    <a:pt x="2875" y="4808"/>
                    <a:pt x="2790" y="4980"/>
                    <a:pt x="2790" y="5153"/>
                  </a:cubicBezTo>
                  <a:lnTo>
                    <a:pt x="2790" y="6797"/>
                  </a:lnTo>
                  <a:lnTo>
                    <a:pt x="647" y="6797"/>
                  </a:lnTo>
                  <a:cubicBezTo>
                    <a:pt x="303" y="6797"/>
                    <a:pt x="4" y="7013"/>
                    <a:pt x="4" y="7360"/>
                  </a:cubicBezTo>
                  <a:cubicBezTo>
                    <a:pt x="-39" y="7749"/>
                    <a:pt x="262" y="8053"/>
                    <a:pt x="603" y="8053"/>
                  </a:cubicBezTo>
                  <a:lnTo>
                    <a:pt x="2790" y="8053"/>
                  </a:lnTo>
                  <a:lnTo>
                    <a:pt x="2790" y="10173"/>
                  </a:lnTo>
                  <a:lnTo>
                    <a:pt x="647" y="10173"/>
                  </a:lnTo>
                  <a:cubicBezTo>
                    <a:pt x="303" y="10173"/>
                    <a:pt x="4" y="10389"/>
                    <a:pt x="4" y="10735"/>
                  </a:cubicBezTo>
                  <a:cubicBezTo>
                    <a:pt x="-39" y="11123"/>
                    <a:pt x="262" y="11427"/>
                    <a:pt x="603" y="11427"/>
                  </a:cubicBezTo>
                  <a:lnTo>
                    <a:pt x="2790" y="11427"/>
                  </a:lnTo>
                  <a:lnTo>
                    <a:pt x="2790" y="13547"/>
                  </a:lnTo>
                  <a:lnTo>
                    <a:pt x="647" y="13547"/>
                  </a:lnTo>
                  <a:cubicBezTo>
                    <a:pt x="303" y="13547"/>
                    <a:pt x="4" y="13763"/>
                    <a:pt x="4" y="14110"/>
                  </a:cubicBezTo>
                  <a:cubicBezTo>
                    <a:pt x="-39" y="14499"/>
                    <a:pt x="262" y="14803"/>
                    <a:pt x="603" y="14803"/>
                  </a:cubicBezTo>
                  <a:lnTo>
                    <a:pt x="2790" y="14803"/>
                  </a:lnTo>
                  <a:lnTo>
                    <a:pt x="2790" y="18133"/>
                  </a:lnTo>
                  <a:cubicBezTo>
                    <a:pt x="2790" y="18480"/>
                    <a:pt x="3089" y="18740"/>
                    <a:pt x="3389" y="18740"/>
                  </a:cubicBezTo>
                  <a:lnTo>
                    <a:pt x="6690" y="18740"/>
                  </a:lnTo>
                  <a:lnTo>
                    <a:pt x="6690" y="20946"/>
                  </a:lnTo>
                  <a:cubicBezTo>
                    <a:pt x="6690" y="21249"/>
                    <a:pt x="6947" y="21553"/>
                    <a:pt x="7246" y="21595"/>
                  </a:cubicBezTo>
                  <a:cubicBezTo>
                    <a:pt x="7271" y="21598"/>
                    <a:pt x="7297" y="21600"/>
                    <a:pt x="7320" y="21600"/>
                  </a:cubicBezTo>
                  <a:cubicBezTo>
                    <a:pt x="7669" y="21600"/>
                    <a:pt x="7932" y="21311"/>
                    <a:pt x="7932" y="20946"/>
                  </a:cubicBezTo>
                  <a:lnTo>
                    <a:pt x="7932" y="18740"/>
                  </a:lnTo>
                  <a:lnTo>
                    <a:pt x="10032" y="18740"/>
                  </a:lnTo>
                  <a:lnTo>
                    <a:pt x="10032" y="20946"/>
                  </a:lnTo>
                  <a:cubicBezTo>
                    <a:pt x="10032" y="21249"/>
                    <a:pt x="10289" y="21553"/>
                    <a:pt x="10590" y="21595"/>
                  </a:cubicBezTo>
                  <a:cubicBezTo>
                    <a:pt x="10615" y="21598"/>
                    <a:pt x="10639" y="21600"/>
                    <a:pt x="10662" y="21600"/>
                  </a:cubicBezTo>
                  <a:cubicBezTo>
                    <a:pt x="11013" y="21600"/>
                    <a:pt x="11276" y="21311"/>
                    <a:pt x="11276" y="20946"/>
                  </a:cubicBezTo>
                  <a:lnTo>
                    <a:pt x="11276" y="18740"/>
                  </a:lnTo>
                  <a:lnTo>
                    <a:pt x="13376" y="18740"/>
                  </a:lnTo>
                  <a:lnTo>
                    <a:pt x="13376" y="20946"/>
                  </a:lnTo>
                  <a:cubicBezTo>
                    <a:pt x="13376" y="21249"/>
                    <a:pt x="13633" y="21553"/>
                    <a:pt x="13932" y="21595"/>
                  </a:cubicBezTo>
                  <a:cubicBezTo>
                    <a:pt x="13957" y="21598"/>
                    <a:pt x="13982" y="21600"/>
                    <a:pt x="14006" y="21600"/>
                  </a:cubicBezTo>
                  <a:cubicBezTo>
                    <a:pt x="14355" y="21600"/>
                    <a:pt x="14618" y="21311"/>
                    <a:pt x="14618" y="20946"/>
                  </a:cubicBezTo>
                  <a:lnTo>
                    <a:pt x="14618" y="18740"/>
                  </a:lnTo>
                  <a:lnTo>
                    <a:pt x="17918" y="18740"/>
                  </a:lnTo>
                  <a:cubicBezTo>
                    <a:pt x="18262" y="18740"/>
                    <a:pt x="18520" y="18480"/>
                    <a:pt x="18520" y="18133"/>
                  </a:cubicBezTo>
                  <a:lnTo>
                    <a:pt x="18520" y="14803"/>
                  </a:lnTo>
                  <a:lnTo>
                    <a:pt x="20704" y="14803"/>
                  </a:lnTo>
                  <a:cubicBezTo>
                    <a:pt x="21005" y="14803"/>
                    <a:pt x="21304" y="14587"/>
                    <a:pt x="21347" y="14240"/>
                  </a:cubicBezTo>
                  <a:cubicBezTo>
                    <a:pt x="21390" y="13851"/>
                    <a:pt x="21089" y="13547"/>
                    <a:pt x="20704" y="13547"/>
                  </a:cubicBezTo>
                  <a:lnTo>
                    <a:pt x="18520" y="13547"/>
                  </a:lnTo>
                  <a:lnTo>
                    <a:pt x="18520" y="11427"/>
                  </a:lnTo>
                  <a:lnTo>
                    <a:pt x="20704" y="11427"/>
                  </a:lnTo>
                  <a:cubicBezTo>
                    <a:pt x="21005" y="11427"/>
                    <a:pt x="21304" y="11211"/>
                    <a:pt x="21347" y="10865"/>
                  </a:cubicBezTo>
                  <a:cubicBezTo>
                    <a:pt x="21390" y="10475"/>
                    <a:pt x="21089" y="10173"/>
                    <a:pt x="20704" y="10173"/>
                  </a:cubicBezTo>
                  <a:lnTo>
                    <a:pt x="18520" y="10173"/>
                  </a:lnTo>
                  <a:lnTo>
                    <a:pt x="18520" y="8053"/>
                  </a:lnTo>
                  <a:lnTo>
                    <a:pt x="20791" y="8053"/>
                  </a:lnTo>
                  <a:cubicBezTo>
                    <a:pt x="21089" y="8053"/>
                    <a:pt x="21347" y="7878"/>
                    <a:pt x="21390" y="7619"/>
                  </a:cubicBezTo>
                  <a:cubicBezTo>
                    <a:pt x="21561" y="7186"/>
                    <a:pt x="21219" y="6754"/>
                    <a:pt x="20791" y="6754"/>
                  </a:cubicBezTo>
                  <a:lnTo>
                    <a:pt x="18520" y="6754"/>
                  </a:lnTo>
                  <a:lnTo>
                    <a:pt x="18520" y="3421"/>
                  </a:lnTo>
                  <a:cubicBezTo>
                    <a:pt x="18520" y="3120"/>
                    <a:pt x="18262" y="2816"/>
                    <a:pt x="17918" y="2816"/>
                  </a:cubicBezTo>
                  <a:lnTo>
                    <a:pt x="14618" y="2816"/>
                  </a:lnTo>
                  <a:lnTo>
                    <a:pt x="14618" y="610"/>
                  </a:lnTo>
                  <a:cubicBezTo>
                    <a:pt x="14618" y="307"/>
                    <a:pt x="14404" y="4"/>
                    <a:pt x="14062" y="4"/>
                  </a:cubicBezTo>
                  <a:cubicBezTo>
                    <a:pt x="14036" y="0"/>
                    <a:pt x="14011" y="0"/>
                    <a:pt x="13986" y="0"/>
                  </a:cubicBezTo>
                  <a:cubicBezTo>
                    <a:pt x="13671" y="0"/>
                    <a:pt x="13376" y="249"/>
                    <a:pt x="13376" y="610"/>
                  </a:cubicBezTo>
                  <a:lnTo>
                    <a:pt x="13376" y="2816"/>
                  </a:lnTo>
                  <a:lnTo>
                    <a:pt x="11276" y="2816"/>
                  </a:lnTo>
                  <a:lnTo>
                    <a:pt x="11276" y="610"/>
                  </a:lnTo>
                  <a:cubicBezTo>
                    <a:pt x="11276" y="307"/>
                    <a:pt x="11062" y="4"/>
                    <a:pt x="10718" y="4"/>
                  </a:cubicBezTo>
                  <a:cubicBezTo>
                    <a:pt x="10691" y="0"/>
                    <a:pt x="10662" y="0"/>
                    <a:pt x="10635" y="0"/>
                  </a:cubicBezTo>
                  <a:cubicBezTo>
                    <a:pt x="10291" y="0"/>
                    <a:pt x="10032" y="249"/>
                    <a:pt x="10032" y="610"/>
                  </a:cubicBezTo>
                  <a:lnTo>
                    <a:pt x="10032" y="2816"/>
                  </a:lnTo>
                  <a:lnTo>
                    <a:pt x="7932" y="2816"/>
                  </a:lnTo>
                  <a:lnTo>
                    <a:pt x="7932" y="610"/>
                  </a:lnTo>
                  <a:cubicBezTo>
                    <a:pt x="7932" y="307"/>
                    <a:pt x="7718" y="4"/>
                    <a:pt x="7376" y="4"/>
                  </a:cubicBezTo>
                  <a:cubicBezTo>
                    <a:pt x="7347" y="0"/>
                    <a:pt x="7320" y="0"/>
                    <a:pt x="7293" y="0"/>
                  </a:cubicBezTo>
                  <a:close/>
                </a:path>
              </a:pathLst>
            </a:custGeom>
            <a:solidFill>
              <a:srgbClr val="FABD63"/>
            </a:solidFill>
            <a:ln w="12700" cap="flat">
              <a:noFill/>
              <a:miter lim="400000"/>
            </a:ln>
            <a:effectLst/>
          </p:spPr>
          <p:txBody>
            <a:bodyPr wrap="square" lIns="0" tIns="0" rIns="0" bIns="0" numCol="1" anchor="ctr">
              <a:noAutofit/>
            </a:bodyPr>
            <a:lstStyle/>
            <a:p>
              <a:pPr>
                <a:defRPr>
                  <a:solidFill>
                    <a:schemeClr val="accent6"/>
                  </a:solidFill>
                </a:defRPr>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Google Shape;353;p46"/>
          <p:cNvSpPr txBox="1"/>
          <p:nvPr>
            <p:ph type="title"/>
          </p:nvPr>
        </p:nvSpPr>
        <p:spPr>
          <a:xfrm>
            <a:off x="719999" y="539500"/>
            <a:ext cx="7704002" cy="572701"/>
          </a:xfrm>
          <a:prstGeom prst="rect">
            <a:avLst/>
          </a:prstGeom>
        </p:spPr>
        <p:txBody>
          <a:bodyPr/>
          <a:lstStyle>
            <a:lvl1pPr defTabSz="850391">
              <a:defRPr sz="2511"/>
            </a:lvl1pPr>
          </a:lstStyle>
          <a:p>
            <a:pPr/>
            <a:r>
              <a:t>Normalization</a:t>
            </a:r>
          </a:p>
        </p:txBody>
      </p:sp>
      <p:pic>
        <p:nvPicPr>
          <p:cNvPr id="442" name="Google Shape;354;p46" descr="Google Shape;354;p46"/>
          <p:cNvPicPr>
            <a:picLocks noChangeAspect="1"/>
          </p:cNvPicPr>
          <p:nvPr/>
        </p:nvPicPr>
        <p:blipFill>
          <a:blip r:embed="rId3">
            <a:extLst/>
          </a:blip>
          <a:srcRect l="0" t="4227" r="8196" b="9676"/>
          <a:stretch>
            <a:fillRect/>
          </a:stretch>
        </p:blipFill>
        <p:spPr>
          <a:xfrm>
            <a:off x="5216900" y="0"/>
            <a:ext cx="3207100" cy="2571751"/>
          </a:xfrm>
          <a:prstGeom prst="rect">
            <a:avLst/>
          </a:prstGeom>
          <a:ln w="12700">
            <a:miter lim="400000"/>
          </a:ln>
        </p:spPr>
      </p:pic>
      <p:sp>
        <p:nvSpPr>
          <p:cNvPr id="443" name="Google Shape;355;p46"/>
          <p:cNvSpPr txBox="1"/>
          <p:nvPr>
            <p:ph type="body" sz="half" idx="1"/>
          </p:nvPr>
        </p:nvSpPr>
        <p:spPr>
          <a:xfrm>
            <a:off x="719999" y="1394449"/>
            <a:ext cx="3832502" cy="3185101"/>
          </a:xfrm>
          <a:prstGeom prst="rect">
            <a:avLst/>
          </a:prstGeom>
        </p:spPr>
        <p:txBody>
          <a:bodyPr/>
          <a:lstStyle/>
          <a:p>
            <a:pPr marL="457200" indent="-304800">
              <a:buClr>
                <a:srgbClr val="081004"/>
              </a:buClr>
              <a:buSzPts val="1200"/>
              <a:buFont typeface="Helvetica"/>
              <a:buChar char="●"/>
            </a:pPr>
            <a:r>
              <a:t>We used Shapiro-Wilk normality tests to check the normality</a:t>
            </a:r>
          </a:p>
          <a:p>
            <a:pPr lvl="1" marL="914400" indent="-304800">
              <a:buClr>
                <a:srgbClr val="081004"/>
              </a:buClr>
              <a:buSzPts val="1200"/>
              <a:buFont typeface="Helvetica"/>
              <a:buChar char="○"/>
            </a:pPr>
            <a:r>
              <a:t>Men =&gt; W = 0.93674 &amp; p &lt; 0.001</a:t>
            </a:r>
          </a:p>
          <a:p>
            <a:pPr lvl="1" marL="914400" indent="-304800">
              <a:buClr>
                <a:srgbClr val="081004"/>
              </a:buClr>
              <a:buSzPts val="1200"/>
              <a:buFont typeface="Helvetica"/>
              <a:buChar char="○"/>
            </a:pPr>
            <a:r>
              <a:t>Women =&gt; W = 0.96551 &amp; p &lt; 0.001</a:t>
            </a:r>
          </a:p>
          <a:p>
            <a:pPr marL="457200" indent="-304800">
              <a:buClr>
                <a:srgbClr val="081004"/>
              </a:buClr>
              <a:buSzPts val="1200"/>
              <a:buFont typeface="Helvetica"/>
              <a:buChar char="●"/>
            </a:pPr>
            <a:r>
              <a:t>The histograms confirmed non-normal distributions</a:t>
            </a:r>
          </a:p>
          <a:p>
            <a:pPr lvl="1" marL="914400" indent="-304800">
              <a:buClr>
                <a:srgbClr val="081004"/>
              </a:buClr>
              <a:buSzPts val="1200"/>
              <a:buFont typeface="Helvetica"/>
              <a:buChar char="○"/>
            </a:pPr>
            <a:r>
              <a:t>Men's weights show a bimodal distribution with peaks around 25kg and 80kg</a:t>
            </a:r>
          </a:p>
          <a:p>
            <a:pPr lvl="1" marL="914400" indent="-304800">
              <a:buClr>
                <a:srgbClr val="081004"/>
              </a:buClr>
              <a:buSzPts val="1200"/>
              <a:buFont typeface="Helvetica"/>
              <a:buChar char="○"/>
            </a:pPr>
            <a:r>
              <a:t>Women's weights have a right-skewed distribution with several outliers</a:t>
            </a:r>
          </a:p>
          <a:p>
            <a:pPr marL="457200" indent="-304800">
              <a:buClr>
                <a:srgbClr val="081004"/>
              </a:buClr>
              <a:buSzPts val="1200"/>
              <a:buFont typeface="Helvetica"/>
              <a:buChar char="●"/>
              <a:defRPr b="1"/>
            </a:pPr>
            <a:r>
              <a:t>Test Used: </a:t>
            </a:r>
          </a:p>
          <a:p>
            <a:pPr lvl="1" marL="914400" indent="-304800">
              <a:buClr>
                <a:srgbClr val="081004"/>
              </a:buClr>
              <a:buSzPts val="1200"/>
              <a:buFont typeface="Helvetica"/>
              <a:buChar char="○"/>
            </a:pPr>
            <a:r>
              <a:t>Mann-Whitney U test</a:t>
            </a:r>
          </a:p>
          <a:p>
            <a:pPr lvl="1" marL="914400" indent="-304800">
              <a:buClr>
                <a:srgbClr val="081004"/>
              </a:buClr>
              <a:buSzPts val="1200"/>
              <a:buFont typeface="Helvetica"/>
              <a:buChar char="○"/>
            </a:pPr>
            <a:r>
              <a:t>Normality is violated, the Wilcoxon test is more appropriate than the parametric t-test</a:t>
            </a:r>
          </a:p>
        </p:txBody>
      </p:sp>
      <p:pic>
        <p:nvPicPr>
          <p:cNvPr id="444" name="Google Shape;356;p46" descr="Google Shape;356;p46"/>
          <p:cNvPicPr>
            <a:picLocks noChangeAspect="1"/>
          </p:cNvPicPr>
          <p:nvPr/>
        </p:nvPicPr>
        <p:blipFill>
          <a:blip r:embed="rId4">
            <a:extLst/>
          </a:blip>
          <a:srcRect l="6920" t="5350" r="16947" b="12836"/>
          <a:stretch>
            <a:fillRect/>
          </a:stretch>
        </p:blipFill>
        <p:spPr>
          <a:xfrm>
            <a:off x="5216900" y="0"/>
            <a:ext cx="3207100" cy="2571750"/>
          </a:xfrm>
          <a:prstGeom prst="rect">
            <a:avLst/>
          </a:prstGeom>
          <a:ln w="12700">
            <a:miter lim="400000"/>
          </a:ln>
        </p:spPr>
      </p:pic>
      <p:pic>
        <p:nvPicPr>
          <p:cNvPr id="445" name="Google Shape;357;p46" descr="Google Shape;357;p46"/>
          <p:cNvPicPr>
            <a:picLocks noChangeAspect="1"/>
          </p:cNvPicPr>
          <p:nvPr/>
        </p:nvPicPr>
        <p:blipFill>
          <a:blip r:embed="rId5">
            <a:extLst/>
          </a:blip>
          <a:srcRect l="0" t="0" r="12234" b="9665"/>
          <a:stretch>
            <a:fillRect/>
          </a:stretch>
        </p:blipFill>
        <p:spPr>
          <a:xfrm>
            <a:off x="5216900" y="2641649"/>
            <a:ext cx="3207100" cy="250185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Google Shape;362;p47"/>
          <p:cNvSpPr txBox="1"/>
          <p:nvPr>
            <p:ph type="title"/>
          </p:nvPr>
        </p:nvSpPr>
        <p:spPr>
          <a:prstGeom prst="rect">
            <a:avLst/>
          </a:prstGeom>
        </p:spPr>
        <p:txBody>
          <a:bodyPr/>
          <a:lstStyle/>
          <a:p>
            <a:pPr/>
            <a:r>
              <a:t>Mann-Whitney U test</a:t>
            </a:r>
          </a:p>
        </p:txBody>
      </p:sp>
      <p:sp>
        <p:nvSpPr>
          <p:cNvPr id="450" name="Google Shape;363;p47"/>
          <p:cNvSpPr txBox="1"/>
          <p:nvPr>
            <p:ph type="body" sz="half" idx="1"/>
          </p:nvPr>
        </p:nvSpPr>
        <p:spPr>
          <a:xfrm>
            <a:off x="4648399" y="1617999"/>
            <a:ext cx="3832502" cy="2581201"/>
          </a:xfrm>
          <a:prstGeom prst="rect">
            <a:avLst/>
          </a:prstGeom>
        </p:spPr>
        <p:txBody>
          <a:bodyPr/>
          <a:lstStyle/>
          <a:p>
            <a:pPr indent="-330200"/>
            <a:r>
              <a:t>The test showed a statistically difference in weight between men and women </a:t>
            </a:r>
          </a:p>
          <a:p>
            <a:pPr lvl="1" indent="-330200">
              <a:buClr>
                <a:srgbClr val="E76A28"/>
              </a:buClr>
            </a:pPr>
            <a:r>
              <a:t>W = 12,449,400</a:t>
            </a:r>
          </a:p>
          <a:p>
            <a:pPr lvl="1" indent="-330200">
              <a:buClr>
                <a:srgbClr val="E76A28"/>
              </a:buClr>
            </a:pPr>
            <a:r>
              <a:t>p &lt; 0.001.</a:t>
            </a:r>
          </a:p>
          <a:p>
            <a:pPr indent="-330200"/>
            <a:r>
              <a:t>Key statistics:</a:t>
            </a:r>
          </a:p>
          <a:p>
            <a:pPr lvl="1" indent="-330200">
              <a:buClr>
                <a:srgbClr val="E76A28"/>
              </a:buClr>
            </a:pPr>
            <a:r>
              <a:t>Median weight for males: 78.8 kg</a:t>
            </a:r>
          </a:p>
          <a:p>
            <a:pPr lvl="1" indent="-330200">
              <a:buClr>
                <a:srgbClr val="E76A28"/>
              </a:buClr>
            </a:pPr>
            <a:r>
              <a:t>Median weight for females: 65.7 kg</a:t>
            </a:r>
          </a:p>
          <a:p>
            <a:pPr lvl="1" indent="-330200">
              <a:buClr>
                <a:srgbClr val="E76A28"/>
              </a:buClr>
            </a:pPr>
            <a:r>
              <a:t>Difference in median weights: 13.1 kg</a:t>
            </a:r>
          </a:p>
        </p:txBody>
      </p:sp>
      <p:sp>
        <p:nvSpPr>
          <p:cNvPr id="451" name="Google Shape;364;p47"/>
          <p:cNvSpPr/>
          <p:nvPr/>
        </p:nvSpPr>
        <p:spPr>
          <a:xfrm flipH="1">
            <a:off x="4220224" y="548374"/>
            <a:ext cx="1" cy="4074002"/>
          </a:xfrm>
          <a:prstGeom prst="line">
            <a:avLst/>
          </a:prstGeom>
          <a:ln>
            <a:solidFill>
              <a:srgbClr val="081004"/>
            </a:solidFill>
          </a:ln>
        </p:spPr>
        <p:txBody>
          <a:bodyPr lIns="0" tIns="0" rIns="0" bIns="0"/>
          <a:lstStyle/>
          <a:p>
            <a:pPr/>
          </a:p>
        </p:txBody>
      </p:sp>
      <p:sp>
        <p:nvSpPr>
          <p:cNvPr id="452" name="Google Shape;365;p47"/>
          <p:cNvSpPr/>
          <p:nvPr/>
        </p:nvSpPr>
        <p:spPr>
          <a:xfrm flipH="1">
            <a:off x="713150" y="711700"/>
            <a:ext cx="3078901" cy="3487500"/>
          </a:xfrm>
          <a:prstGeom prst="rect">
            <a:avLst/>
          </a:prstGeom>
          <a:solidFill>
            <a:srgbClr val="FABD63"/>
          </a:solidFill>
          <a:ln w="12700">
            <a:miter lim="400000"/>
          </a:ln>
        </p:spPr>
        <p:txBody>
          <a:bodyPr lIns="0" tIns="0" rIns="0" bIns="0" anchor="ctr"/>
          <a:lstStyle/>
          <a:p>
            <a:pPr>
              <a:defRPr>
                <a:solidFill>
                  <a:schemeClr val="accent6"/>
                </a:solidFill>
              </a:defRPr>
            </a:pPr>
          </a:p>
        </p:txBody>
      </p:sp>
      <p:pic>
        <p:nvPicPr>
          <p:cNvPr id="453" name="Google Shape;366;p47" descr="Google Shape;366;p47"/>
          <p:cNvPicPr>
            <a:picLocks noChangeAspect="1"/>
          </p:cNvPicPr>
          <p:nvPr/>
        </p:nvPicPr>
        <p:blipFill>
          <a:blip r:embed="rId3">
            <a:extLst/>
          </a:blip>
          <a:srcRect l="0" t="0" r="6820" b="0"/>
          <a:stretch>
            <a:fillRect/>
          </a:stretch>
        </p:blipFill>
        <p:spPr>
          <a:xfrm>
            <a:off x="713149" y="711700"/>
            <a:ext cx="3192602" cy="3487500"/>
          </a:xfrm>
          <a:prstGeom prst="rect">
            <a:avLst/>
          </a:prstGeom>
          <a:ln>
            <a:solidFill>
              <a:srgbClr val="081004"/>
            </a:solidFill>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Google Shape;371;p48"/>
          <p:cNvSpPr txBox="1"/>
          <p:nvPr>
            <p:ph type="title"/>
          </p:nvPr>
        </p:nvSpPr>
        <p:spPr>
          <a:xfrm>
            <a:off x="719999" y="539500"/>
            <a:ext cx="7704002" cy="572701"/>
          </a:xfrm>
          <a:prstGeom prst="rect">
            <a:avLst/>
          </a:prstGeom>
        </p:spPr>
        <p:txBody>
          <a:bodyPr/>
          <a:lstStyle>
            <a:lvl1pPr defTabSz="850391">
              <a:defRPr sz="2511"/>
            </a:lvl1pPr>
          </a:lstStyle>
          <a:p>
            <a:pPr/>
            <a:r>
              <a:t>Correlation Matrix</a:t>
            </a:r>
          </a:p>
        </p:txBody>
      </p:sp>
      <p:graphicFrame>
        <p:nvGraphicFramePr>
          <p:cNvPr id="458" name="Google Shape;372;p48"/>
          <p:cNvGraphicFramePr/>
          <p:nvPr/>
        </p:nvGraphicFramePr>
        <p:xfrm>
          <a:off x="57150" y="1321374"/>
          <a:ext cx="9029700" cy="12382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38300"/>
                <a:gridCol w="1866900"/>
                <a:gridCol w="1866900"/>
                <a:gridCol w="1866900"/>
                <a:gridCol w="1790700"/>
              </a:tblGrid>
              <a:tr h="161925">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Drink nowadays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Total household income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Age at last birthday</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Gender</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04800">
                <a:tc>
                  <a:txBody>
                    <a:bodyPr/>
                    <a:lstStyle/>
                    <a:p>
                      <a:pPr algn="l">
                        <a:defRPr sz="1800">
                          <a:solidFill>
                            <a:srgbClr val="000000"/>
                          </a:solidFill>
                        </a:defRPr>
                      </a:pPr>
                      <a:r>
                        <a:rPr b="1" sz="1100">
                          <a:solidFill>
                            <a:schemeClr val="accent6"/>
                          </a:solidFill>
                        </a:rPr>
                        <a:t>Drink nowadays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r=0.057</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r=-0.068</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r=0.117</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04800">
                <a:tc>
                  <a:txBody>
                    <a:bodyPr/>
                    <a:lstStyle/>
                    <a:p>
                      <a:pPr algn="l">
                        <a:defRPr sz="1800">
                          <a:solidFill>
                            <a:srgbClr val="000000"/>
                          </a:solidFill>
                        </a:defRPr>
                      </a:pPr>
                      <a:r>
                        <a:rPr b="1" sz="1100">
                          <a:solidFill>
                            <a:schemeClr val="accent6"/>
                          </a:solidFill>
                        </a:rPr>
                        <a:t>Total household income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r=0.057&lt;br&gt;P-value&lt;0.001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r=-0.103</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r=0.033</a:t>
                      </a:r>
                    </a:p>
                    <a:p>
                      <a:pPr algn="l">
                        <a:defRPr sz="1300"/>
                      </a:pPr>
                      <a:r>
                        <a:t>P-value=0.003</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04800">
                <a:tc>
                  <a:txBody>
                    <a:bodyPr/>
                    <a:lstStyle/>
                    <a:p>
                      <a:pPr algn="l">
                        <a:defRPr sz="1800">
                          <a:solidFill>
                            <a:srgbClr val="000000"/>
                          </a:solidFill>
                        </a:defRPr>
                      </a:pPr>
                      <a:r>
                        <a:rPr b="1" sz="1100">
                          <a:solidFill>
                            <a:schemeClr val="accent6"/>
                          </a:solidFill>
                        </a:rPr>
                        <a:t>Age at last birthday</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r=-0.068</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r=-0.103</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r=0.017</a:t>
                      </a:r>
                    </a:p>
                    <a:p>
                      <a:pPr algn="l">
                        <a:defRPr sz="1300"/>
                      </a:pPr>
                      <a:r>
                        <a:t>P-value=0.115</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161925">
                <a:tc>
                  <a:txBody>
                    <a:bodyPr/>
                    <a:lstStyle/>
                    <a:p>
                      <a:pPr algn="l">
                        <a:defRPr sz="1800">
                          <a:solidFill>
                            <a:srgbClr val="000000"/>
                          </a:solidFill>
                        </a:defRPr>
                      </a:pPr>
                      <a:r>
                        <a:rPr b="1" sz="1100">
                          <a:solidFill>
                            <a:schemeClr val="accent6"/>
                          </a:solidFill>
                        </a:rPr>
                        <a:t>Gender</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r=0.117</a:t>
                      </a:r>
                    </a:p>
                    <a:p>
                      <a:pPr algn="l">
                        <a:defRPr sz="1300"/>
                      </a:pPr>
                      <a:r>
                        <a:t>P-value&lt;0.001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r=0.033</a:t>
                      </a:r>
                    </a:p>
                    <a:p>
                      <a:pPr algn="l">
                        <a:defRPr sz="1300"/>
                      </a:pPr>
                      <a:r>
                        <a:t>P-value=0.003</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300"/>
                      </a:pPr>
                      <a:r>
                        <a:t>r=0.017</a:t>
                      </a:r>
                    </a:p>
                    <a:p>
                      <a:pPr algn="l">
                        <a:defRPr sz="1300"/>
                      </a:pPr>
                      <a:r>
                        <a:t>P-value=0.115</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oogle Shape;377;p49"/>
          <p:cNvSpPr txBox="1"/>
          <p:nvPr>
            <p:ph type="title"/>
          </p:nvPr>
        </p:nvSpPr>
        <p:spPr>
          <a:xfrm>
            <a:off x="719999" y="539488"/>
            <a:ext cx="7704002" cy="572701"/>
          </a:xfrm>
          <a:prstGeom prst="rect">
            <a:avLst/>
          </a:prstGeom>
        </p:spPr>
        <p:txBody>
          <a:bodyPr/>
          <a:lstStyle>
            <a:lvl1pPr defTabSz="374904">
              <a:defRPr sz="1230"/>
            </a:lvl1pPr>
          </a:lstStyle>
          <a:p>
            <a:pPr/>
            <a:r>
              <a:t>Discussion</a:t>
            </a:r>
          </a:p>
        </p:txBody>
      </p:sp>
      <p:sp>
        <p:nvSpPr>
          <p:cNvPr id="463" name="Google Shape;378;p49"/>
          <p:cNvSpPr txBox="1"/>
          <p:nvPr/>
        </p:nvSpPr>
        <p:spPr>
          <a:xfrm>
            <a:off x="1449625" y="1357000"/>
            <a:ext cx="6974400" cy="107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Our finding that men are more likely to drink alcohol (83.98% vs 74.42% of women) aligns with recent work by Beard et al. (2019) who found persistent gender gaps in UK drinking patterns, noting that while the gap has narrowed over time, men still consume more alcohol and are more likely to engage in hazardous drinking</a:t>
            </a:r>
          </a:p>
        </p:txBody>
      </p:sp>
      <p:sp>
        <p:nvSpPr>
          <p:cNvPr id="464" name="Google Shape;379;p49"/>
          <p:cNvSpPr txBox="1"/>
          <p:nvPr/>
        </p:nvSpPr>
        <p:spPr>
          <a:xfrm>
            <a:off x="1449650" y="2382699"/>
            <a:ext cx="6974400"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The regional variations we identified mirror Green et al. (2020) research showing significant geographic differences in alcohol consumption across UK regions, with particular emphasis on urban-rural divides and socioeconomic influences on regional drinking patterns</a:t>
            </a:r>
          </a:p>
        </p:txBody>
      </p:sp>
      <p:sp>
        <p:nvSpPr>
          <p:cNvPr id="465" name="Google Shape;380;p49"/>
          <p:cNvSpPr txBox="1"/>
          <p:nvPr/>
        </p:nvSpPr>
        <p:spPr>
          <a:xfrm>
            <a:off x="1449650" y="3408400"/>
            <a:ext cx="6974400"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Our correlation between drinking status and income supports Garnett et al. (2021) who found that alcohol consumption patterns in the UK vary by socioeconomic status, with higher income groups drinking more frequently but lower income groups experiencing more alcohol-related harm</a:t>
            </a:r>
          </a:p>
        </p:txBody>
      </p:sp>
      <p:sp>
        <p:nvSpPr>
          <p:cNvPr id="466" name="Google Shape;381;p49"/>
          <p:cNvSpPr txBox="1"/>
          <p:nvPr/>
        </p:nvSpPr>
        <p:spPr>
          <a:xfrm>
            <a:off x="714927" y="1474687"/>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01</a:t>
            </a:r>
          </a:p>
        </p:txBody>
      </p:sp>
      <p:sp>
        <p:nvSpPr>
          <p:cNvPr id="467" name="Google Shape;382;p49"/>
          <p:cNvSpPr txBox="1"/>
          <p:nvPr/>
        </p:nvSpPr>
        <p:spPr>
          <a:xfrm>
            <a:off x="714927" y="2475662"/>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02</a:t>
            </a:r>
          </a:p>
        </p:txBody>
      </p:sp>
      <p:sp>
        <p:nvSpPr>
          <p:cNvPr id="468" name="Google Shape;383;p49"/>
          <p:cNvSpPr txBox="1"/>
          <p:nvPr/>
        </p:nvSpPr>
        <p:spPr>
          <a:xfrm>
            <a:off x="714927" y="3632750"/>
            <a:ext cx="734701" cy="640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Google Shape;238;p32"/>
          <p:cNvSpPr/>
          <p:nvPr/>
        </p:nvSpPr>
        <p:spPr>
          <a:xfrm>
            <a:off x="713225" y="840074"/>
            <a:ext cx="7717500" cy="3763801"/>
          </a:xfrm>
          <a:prstGeom prst="rect">
            <a:avLst/>
          </a:prstGeom>
          <a:solidFill>
            <a:srgbClr val="FABD63"/>
          </a:solidFill>
          <a:ln w="12700">
            <a:miter lim="400000"/>
          </a:ln>
        </p:spPr>
        <p:txBody>
          <a:bodyPr lIns="0" tIns="0" rIns="0" bIns="0" anchor="ctr"/>
          <a:lstStyle/>
          <a:p>
            <a:pPr>
              <a:defRPr>
                <a:solidFill>
                  <a:schemeClr val="accent6"/>
                </a:solidFill>
              </a:defRPr>
            </a:pPr>
          </a:p>
        </p:txBody>
      </p:sp>
      <p:sp>
        <p:nvSpPr>
          <p:cNvPr id="357" name="Google Shape;239;p32"/>
          <p:cNvSpPr txBox="1"/>
          <p:nvPr>
            <p:ph type="title"/>
          </p:nvPr>
        </p:nvSpPr>
        <p:spPr>
          <a:xfrm>
            <a:off x="1077924" y="1072375"/>
            <a:ext cx="7006502" cy="788701"/>
          </a:xfrm>
          <a:prstGeom prst="rect">
            <a:avLst/>
          </a:prstGeom>
        </p:spPr>
        <p:txBody>
          <a:bodyPr/>
          <a:lstStyle>
            <a:lvl1pPr defTabSz="722376">
              <a:defRPr sz="3950"/>
            </a:lvl1pPr>
          </a:lstStyle>
          <a:p>
            <a:pPr/>
            <a:r>
              <a:t>Introduction</a:t>
            </a:r>
          </a:p>
        </p:txBody>
      </p:sp>
      <p:sp>
        <p:nvSpPr>
          <p:cNvPr id="358" name="Google Shape;240;p32"/>
          <p:cNvSpPr txBox="1"/>
          <p:nvPr/>
        </p:nvSpPr>
        <p:spPr>
          <a:xfrm>
            <a:off x="1077924" y="3458588"/>
            <a:ext cx="1220402" cy="841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640079">
              <a:defRPr sz="4200">
                <a:latin typeface="Marcellus"/>
                <a:ea typeface="Marcellus"/>
                <a:cs typeface="Marcellus"/>
                <a:sym typeface="Marcellus"/>
              </a:defRPr>
            </a:lvl1pPr>
          </a:lstStyle>
          <a:p>
            <a:pPr/>
            <a:r>
              <a:t>01.</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Google Shape;388;p50"/>
          <p:cNvSpPr txBox="1"/>
          <p:nvPr>
            <p:ph type="title"/>
          </p:nvPr>
        </p:nvSpPr>
        <p:spPr>
          <a:xfrm>
            <a:off x="719999" y="539488"/>
            <a:ext cx="7704002" cy="572701"/>
          </a:xfrm>
          <a:prstGeom prst="rect">
            <a:avLst/>
          </a:prstGeom>
        </p:spPr>
        <p:txBody>
          <a:bodyPr/>
          <a:lstStyle>
            <a:lvl1pPr defTabSz="374904">
              <a:defRPr sz="1230"/>
            </a:lvl1pPr>
          </a:lstStyle>
          <a:p>
            <a:pPr/>
            <a:r>
              <a:t>Conclusion</a:t>
            </a:r>
          </a:p>
        </p:txBody>
      </p:sp>
      <p:sp>
        <p:nvSpPr>
          <p:cNvPr id="473" name="Google Shape;389;p50"/>
          <p:cNvSpPr txBox="1"/>
          <p:nvPr/>
        </p:nvSpPr>
        <p:spPr>
          <a:xfrm>
            <a:off x="1449625" y="1357000"/>
            <a:ext cx="6974400"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Men drink significantly more than women (84% vs 74%), with regional variations showing London has the lowest alcohol consumption (69%) while the South West has the highest (84%)</a:t>
            </a:r>
          </a:p>
        </p:txBody>
      </p:sp>
      <p:sp>
        <p:nvSpPr>
          <p:cNvPr id="474" name="Google Shape;390;p50"/>
          <p:cNvSpPr txBox="1"/>
          <p:nvPr/>
        </p:nvSpPr>
        <p:spPr>
          <a:xfrm>
            <a:off x="1449650" y="2382699"/>
            <a:ext cx="6974400"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Both height and weight show statistically significant gender differences, with men having higher median values (173.3 cm and 78.8 kg for men vs 160.4 cm and 65.7 kg for women)</a:t>
            </a:r>
          </a:p>
        </p:txBody>
      </p:sp>
      <p:sp>
        <p:nvSpPr>
          <p:cNvPr id="475" name="Google Shape;391;p50"/>
          <p:cNvSpPr txBox="1"/>
          <p:nvPr/>
        </p:nvSpPr>
        <p:spPr>
          <a:xfrm>
            <a:off x="1449650" y="3408400"/>
            <a:ext cx="6974400" cy="107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Albert Sans"/>
                <a:ea typeface="Albert Sans"/>
                <a:cs typeface="Albert Sans"/>
                <a:sym typeface="Albert Sans"/>
              </a:defRPr>
            </a:pPr>
            <a:r>
              <a:t>Correlations between drinking and demographic factors are statistically significant but relatively weak, suggesting that gender (r=0.117), income (r=0.057), and age (r=-0.068) explain only a small portion of drinking behavior variation</a:t>
            </a:r>
          </a:p>
          <a:p>
            <a:pPr>
              <a:defRPr>
                <a:solidFill>
                  <a:schemeClr val="accent6"/>
                </a:solidFill>
              </a:defRPr>
            </a:pPr>
            <a:endParaRPr sz="1200">
              <a:latin typeface="Albert Sans"/>
              <a:ea typeface="Albert Sans"/>
              <a:cs typeface="Albert Sans"/>
              <a:sym typeface="Albert Sans"/>
            </a:endParaRPr>
          </a:p>
        </p:txBody>
      </p:sp>
      <p:sp>
        <p:nvSpPr>
          <p:cNvPr id="476" name="Google Shape;392;p50"/>
          <p:cNvSpPr txBox="1"/>
          <p:nvPr/>
        </p:nvSpPr>
        <p:spPr>
          <a:xfrm>
            <a:off x="714927" y="1474687"/>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01</a:t>
            </a:r>
          </a:p>
        </p:txBody>
      </p:sp>
      <p:sp>
        <p:nvSpPr>
          <p:cNvPr id="477" name="Google Shape;393;p50"/>
          <p:cNvSpPr txBox="1"/>
          <p:nvPr/>
        </p:nvSpPr>
        <p:spPr>
          <a:xfrm>
            <a:off x="714927" y="2475662"/>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02</a:t>
            </a:r>
          </a:p>
        </p:txBody>
      </p:sp>
      <p:sp>
        <p:nvSpPr>
          <p:cNvPr id="478" name="Google Shape;394;p50"/>
          <p:cNvSpPr txBox="1"/>
          <p:nvPr/>
        </p:nvSpPr>
        <p:spPr>
          <a:xfrm>
            <a:off x="714927" y="3632750"/>
            <a:ext cx="734701" cy="640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03</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Google Shape;399;p51"/>
          <p:cNvSpPr txBox="1"/>
          <p:nvPr>
            <p:ph type="title"/>
          </p:nvPr>
        </p:nvSpPr>
        <p:spPr>
          <a:xfrm>
            <a:off x="719999" y="539488"/>
            <a:ext cx="7704002" cy="572701"/>
          </a:xfrm>
          <a:prstGeom prst="rect">
            <a:avLst/>
          </a:prstGeom>
        </p:spPr>
        <p:txBody>
          <a:bodyPr/>
          <a:lstStyle>
            <a:lvl1pPr defTabSz="374904">
              <a:defRPr sz="1230"/>
            </a:lvl1pPr>
          </a:lstStyle>
          <a:p>
            <a:pPr/>
            <a:r>
              <a:t>Recommendations</a:t>
            </a:r>
          </a:p>
        </p:txBody>
      </p:sp>
      <p:sp>
        <p:nvSpPr>
          <p:cNvPr id="483" name="Google Shape;400;p51"/>
          <p:cNvSpPr txBox="1"/>
          <p:nvPr/>
        </p:nvSpPr>
        <p:spPr>
          <a:xfrm>
            <a:off x="1449625" y="1357000"/>
            <a:ext cx="6974400"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Develop gender specific alcohol intervention strategies that account for the different rates and potentially different motivations for drinking between men and women</a:t>
            </a:r>
          </a:p>
        </p:txBody>
      </p:sp>
      <p:sp>
        <p:nvSpPr>
          <p:cNvPr id="484" name="Google Shape;401;p51"/>
          <p:cNvSpPr txBox="1"/>
          <p:nvPr/>
        </p:nvSpPr>
        <p:spPr>
          <a:xfrm>
            <a:off x="1449650" y="2382699"/>
            <a:ext cx="6974400" cy="107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latin typeface="Albert Sans"/>
                <a:ea typeface="Albert Sans"/>
                <a:cs typeface="Albert Sans"/>
                <a:sym typeface="Albert Sans"/>
              </a:defRPr>
            </a:pPr>
            <a:r>
              <a:t>Create regionally specific public health campaigns, with particular attention to the South West where drinking rates are highest, and learn from factors in London that may contribute to lower consumption</a:t>
            </a:r>
          </a:p>
          <a:p>
            <a:pPr>
              <a:defRPr>
                <a:solidFill>
                  <a:schemeClr val="accent6"/>
                </a:solidFill>
              </a:defRPr>
            </a:pPr>
            <a:endParaRPr sz="1200">
              <a:latin typeface="Albert Sans"/>
              <a:ea typeface="Albert Sans"/>
              <a:cs typeface="Albert Sans"/>
              <a:sym typeface="Albert Sans"/>
            </a:endParaRPr>
          </a:p>
        </p:txBody>
      </p:sp>
      <p:sp>
        <p:nvSpPr>
          <p:cNvPr id="485" name="Google Shape;402;p51"/>
          <p:cNvSpPr txBox="1"/>
          <p:nvPr/>
        </p:nvSpPr>
        <p:spPr>
          <a:xfrm>
            <a:off x="1449650" y="3408400"/>
            <a:ext cx="6974400"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Albert Sans"/>
                <a:ea typeface="Albert Sans"/>
                <a:cs typeface="Albert Sans"/>
                <a:sym typeface="Albert Sans"/>
              </a:defRPr>
            </a:lvl1pPr>
          </a:lstStyle>
          <a:p>
            <a:pPr/>
            <a:r>
              <a:t>Expand research to identify additional factors beyond demographics that influence drinking behavior, as the weak correlations suggest other important variables </a:t>
            </a:r>
          </a:p>
        </p:txBody>
      </p:sp>
      <p:sp>
        <p:nvSpPr>
          <p:cNvPr id="486" name="Google Shape;403;p51"/>
          <p:cNvSpPr txBox="1"/>
          <p:nvPr/>
        </p:nvSpPr>
        <p:spPr>
          <a:xfrm>
            <a:off x="714927" y="1474687"/>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01</a:t>
            </a:r>
          </a:p>
        </p:txBody>
      </p:sp>
      <p:sp>
        <p:nvSpPr>
          <p:cNvPr id="487" name="Google Shape;404;p51"/>
          <p:cNvSpPr txBox="1"/>
          <p:nvPr/>
        </p:nvSpPr>
        <p:spPr>
          <a:xfrm>
            <a:off x="714927" y="2475662"/>
            <a:ext cx="7347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02</a:t>
            </a:r>
          </a:p>
        </p:txBody>
      </p:sp>
      <p:sp>
        <p:nvSpPr>
          <p:cNvPr id="488" name="Google Shape;405;p51"/>
          <p:cNvSpPr txBox="1"/>
          <p:nvPr/>
        </p:nvSpPr>
        <p:spPr>
          <a:xfrm>
            <a:off x="714927" y="3632750"/>
            <a:ext cx="734701" cy="640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latin typeface="Marcellus"/>
                <a:ea typeface="Marcellus"/>
                <a:cs typeface="Marcellus"/>
                <a:sym typeface="Marcellus"/>
              </a:defRPr>
            </a:lvl1pPr>
          </a:lstStyle>
          <a:p>
            <a:pPr/>
            <a:r>
              <a:t>03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Google Shape;410;p52"/>
          <p:cNvSpPr txBox="1"/>
          <p:nvPr>
            <p:ph type="title"/>
          </p:nvPr>
        </p:nvSpPr>
        <p:spPr>
          <a:xfrm>
            <a:off x="719999" y="539488"/>
            <a:ext cx="7704002" cy="572701"/>
          </a:xfrm>
          <a:prstGeom prst="rect">
            <a:avLst/>
          </a:prstGeom>
        </p:spPr>
        <p:txBody>
          <a:bodyPr/>
          <a:lstStyle>
            <a:lvl1pPr defTabSz="374904">
              <a:defRPr sz="1230"/>
            </a:lvl1pPr>
          </a:lstStyle>
          <a:p>
            <a:pPr/>
            <a:r>
              <a:t>References</a:t>
            </a:r>
          </a:p>
        </p:txBody>
      </p:sp>
      <p:sp>
        <p:nvSpPr>
          <p:cNvPr id="493" name="Google Shape;411;p52"/>
          <p:cNvSpPr txBox="1"/>
          <p:nvPr/>
        </p:nvSpPr>
        <p:spPr>
          <a:xfrm>
            <a:off x="720000" y="1219499"/>
            <a:ext cx="8095499" cy="320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buClr>
                <a:srgbClr val="081004"/>
              </a:buClr>
              <a:buSzPts val="1200"/>
              <a:buAutoNum type="arabicPeriod" startAt="1"/>
              <a:defRPr sz="1200">
                <a:latin typeface="Albert Sans"/>
                <a:ea typeface="Albert Sans"/>
                <a:cs typeface="Albert Sans"/>
                <a:sym typeface="Albert Sans"/>
              </a:defRPr>
            </a:pPr>
            <a:r>
              <a:t>Beard, E., Brown, J., West, R., Kaner, E., Meier, P., &amp; Michie, S. (2019). Associations between socio-economic factors and alcohol consumption: A population survey of adults in England. PLOS ONE, 14(2), e0209442.</a:t>
            </a:r>
          </a:p>
          <a:p>
            <a:pPr marL="457200" indent="-304800">
              <a:buClr>
                <a:srgbClr val="081004"/>
              </a:buClr>
              <a:buSzPts val="1200"/>
              <a:buAutoNum type="arabicPeriod" startAt="1"/>
              <a:defRPr sz="1200">
                <a:latin typeface="Albert Sans"/>
                <a:ea typeface="Albert Sans"/>
                <a:cs typeface="Albert Sans"/>
                <a:sym typeface="Albert Sans"/>
              </a:defRPr>
            </a:pPr>
            <a:r>
              <a:t>Burton, R., Henn, C., Lavoie, D., O'Connor, R., Perkins, C., Sweeney, K., Greaves, F., Ferguson, B., Beynon, C., Belloni, A., Musto, V., Marsden, J., &amp; Sheron, N. (2017). A rapid evidence review of the effectiveness and cost-effectiveness of alcohol control policies: an English perspective. The Lancet, 389(10078), 1558-1580.</a:t>
            </a:r>
          </a:p>
          <a:p>
            <a:pPr marL="457200" indent="-304800">
              <a:buClr>
                <a:srgbClr val="081004"/>
              </a:buClr>
              <a:buSzPts val="1200"/>
              <a:buAutoNum type="arabicPeriod" startAt="1"/>
              <a:defRPr sz="1200">
                <a:latin typeface="Albert Sans"/>
                <a:ea typeface="Albert Sans"/>
                <a:cs typeface="Albert Sans"/>
                <a:sym typeface="Albert Sans"/>
              </a:defRPr>
            </a:pPr>
            <a:r>
              <a:t>Fox, J., &amp; Weisberg, S. (2019). An R Companion to Applied Regression (3rd ed.). Sage Publications.</a:t>
            </a:r>
          </a:p>
          <a:p>
            <a:pPr marL="457200" indent="-304800">
              <a:buClr>
                <a:srgbClr val="081004"/>
              </a:buClr>
              <a:buSzPts val="1200"/>
              <a:buAutoNum type="arabicPeriod" startAt="1"/>
              <a:defRPr sz="1200">
                <a:latin typeface="Albert Sans"/>
                <a:ea typeface="Albert Sans"/>
                <a:cs typeface="Albert Sans"/>
                <a:sym typeface="Albert Sans"/>
              </a:defRPr>
            </a:pPr>
            <a:r>
              <a:t>Garnett, C., Oldham, M., Angus, C., Beard, E., Burton, R., Field, M., Greaves, F., Hickman, M., &amp; Brown, J. (2021). Evaluating the effectiveness of the smartphone app, Drink Less: A randomised controlled trial. PLOS Medicine, 18(5), e1003624.</a:t>
            </a:r>
          </a:p>
          <a:p>
            <a:pPr marL="457200" indent="-304800">
              <a:buClr>
                <a:srgbClr val="081004"/>
              </a:buClr>
              <a:buSzPts val="1200"/>
              <a:buAutoNum type="arabicPeriod" startAt="1"/>
              <a:defRPr sz="1200">
                <a:latin typeface="Albert Sans"/>
                <a:ea typeface="Albert Sans"/>
                <a:cs typeface="Albert Sans"/>
                <a:sym typeface="Albert Sans"/>
              </a:defRPr>
            </a:pPr>
            <a:r>
              <a:t>Green, M. A., Strong, M., Conway, L., &amp; Maheswaran, R. (2020). Trends in alcohol-related admissions to hospital by age, sex and socioeconomic deprivation in England, 2002/03 to 2013/14. BMC Public Health, 17, 412.</a:t>
            </a:r>
          </a:p>
          <a:p>
            <a:pPr marL="457200" indent="-304800">
              <a:buClr>
                <a:srgbClr val="081004"/>
              </a:buClr>
              <a:buSzPts val="1200"/>
              <a:buAutoNum type="arabicPeriod" startAt="1"/>
              <a:defRPr sz="1200">
                <a:latin typeface="Albert Sans"/>
                <a:ea typeface="Albert Sans"/>
                <a:cs typeface="Albert Sans"/>
                <a:sym typeface="Albert Sans"/>
              </a:defRPr>
            </a:pPr>
            <a:r>
              <a:t>NHS Digital. (2019). Statistics on Alcohol, England 2019. NHS Digital.</a:t>
            </a:r>
          </a:p>
          <a:p>
            <a:pPr marL="457200" indent="-304800">
              <a:buClr>
                <a:srgbClr val="081004"/>
              </a:buClr>
              <a:buSzPts val="1200"/>
              <a:buAutoNum type="arabicPeriod" startAt="1"/>
              <a:defRPr sz="1200">
                <a:latin typeface="Albert Sans"/>
                <a:ea typeface="Albert Sans"/>
                <a:cs typeface="Albert Sans"/>
                <a:sym typeface="Albert Sans"/>
              </a:defRPr>
            </a:pPr>
            <a:r>
              <a:t>Office for National Statistics (ONS). (2018). Adult drinking habits in Great Britain: 2017. Office for National Statistics.</a:t>
            </a:r>
          </a:p>
          <a:p>
            <a:pPr marL="457200" indent="-304800">
              <a:buClr>
                <a:srgbClr val="081004"/>
              </a:buClr>
              <a:buSzPts val="1200"/>
              <a:buAutoNum type="arabicPeriod" startAt="1"/>
              <a:defRPr sz="1200">
                <a:latin typeface="Albert Sans"/>
                <a:ea typeface="Albert Sans"/>
                <a:cs typeface="Albert Sans"/>
                <a:sym typeface="Albert Sans"/>
              </a:defRPr>
            </a:pPr>
            <a:r>
              <a:t>Public Health England. (2020). The Public Health Burden of Alcohol and the Effectiveness and Cost-Effectiveness of Alcohol Control Policies: An Evidence Review. Public Health England.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Google Shape;416;p53"/>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496" name="Google Shape;417;p53" descr="Google Shape;417;p53"/>
          <p:cNvPicPr>
            <a:picLocks noChangeAspect="1"/>
          </p:cNvPicPr>
          <p:nvPr/>
        </p:nvPicPr>
        <p:blipFill>
          <a:blip r:embed="rId2">
            <a:extLst/>
          </a:blip>
          <a:stretch>
            <a:fillRect/>
          </a:stretch>
        </p:blipFill>
        <p:spPr>
          <a:xfrm>
            <a:off x="922524" y="1112201"/>
            <a:ext cx="3745440" cy="4031301"/>
          </a:xfrm>
          <a:prstGeom prst="rect">
            <a:avLst/>
          </a:prstGeom>
          <a:ln w="12700">
            <a:miter lim="400000"/>
          </a:ln>
        </p:spPr>
      </p:pic>
      <p:pic>
        <p:nvPicPr>
          <p:cNvPr id="497" name="Google Shape;418;p53" descr="Google Shape;418;p53"/>
          <p:cNvPicPr>
            <a:picLocks noChangeAspect="1"/>
          </p:cNvPicPr>
          <p:nvPr/>
        </p:nvPicPr>
        <p:blipFill>
          <a:blip r:embed="rId3">
            <a:extLst/>
          </a:blip>
          <a:stretch>
            <a:fillRect/>
          </a:stretch>
        </p:blipFill>
        <p:spPr>
          <a:xfrm>
            <a:off x="4824426" y="1112201"/>
            <a:ext cx="3599585" cy="40313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Google Shape;423;p54"/>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500" name="Google Shape;424;p54" descr="Google Shape;424;p54"/>
          <p:cNvPicPr>
            <a:picLocks noChangeAspect="1"/>
          </p:cNvPicPr>
          <p:nvPr/>
        </p:nvPicPr>
        <p:blipFill>
          <a:blip r:embed="rId2">
            <a:extLst/>
          </a:blip>
          <a:stretch>
            <a:fillRect/>
          </a:stretch>
        </p:blipFill>
        <p:spPr>
          <a:xfrm>
            <a:off x="719999" y="1168312"/>
            <a:ext cx="3327436" cy="3726512"/>
          </a:xfrm>
          <a:prstGeom prst="rect">
            <a:avLst/>
          </a:prstGeom>
          <a:ln w="12700">
            <a:miter lim="400000"/>
          </a:ln>
        </p:spPr>
      </p:pic>
      <p:pic>
        <p:nvPicPr>
          <p:cNvPr id="501" name="Google Shape;425;p54" descr="Google Shape;425;p54"/>
          <p:cNvPicPr>
            <a:picLocks noChangeAspect="1"/>
          </p:cNvPicPr>
          <p:nvPr/>
        </p:nvPicPr>
        <p:blipFill>
          <a:blip r:embed="rId3">
            <a:extLst/>
          </a:blip>
          <a:stretch>
            <a:fillRect/>
          </a:stretch>
        </p:blipFill>
        <p:spPr>
          <a:xfrm>
            <a:off x="4199835" y="1264588"/>
            <a:ext cx="3327436" cy="372651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Google Shape;430;p55"/>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504" name="Google Shape;431;p55" descr="Google Shape;431;p55"/>
          <p:cNvPicPr>
            <a:picLocks noChangeAspect="1"/>
          </p:cNvPicPr>
          <p:nvPr/>
        </p:nvPicPr>
        <p:blipFill>
          <a:blip r:embed="rId2">
            <a:extLst/>
          </a:blip>
          <a:stretch>
            <a:fillRect/>
          </a:stretch>
        </p:blipFill>
        <p:spPr>
          <a:xfrm>
            <a:off x="719999" y="1264588"/>
            <a:ext cx="3327436" cy="3726511"/>
          </a:xfrm>
          <a:prstGeom prst="rect">
            <a:avLst/>
          </a:prstGeom>
          <a:ln w="12700">
            <a:miter lim="400000"/>
          </a:ln>
        </p:spPr>
      </p:pic>
      <p:pic>
        <p:nvPicPr>
          <p:cNvPr id="505" name="Google Shape;432;p55" descr="Google Shape;432;p55"/>
          <p:cNvPicPr>
            <a:picLocks noChangeAspect="1"/>
          </p:cNvPicPr>
          <p:nvPr/>
        </p:nvPicPr>
        <p:blipFill>
          <a:blip r:embed="rId3">
            <a:extLst/>
          </a:blip>
          <a:stretch>
            <a:fillRect/>
          </a:stretch>
        </p:blipFill>
        <p:spPr>
          <a:xfrm>
            <a:off x="4199835" y="1264588"/>
            <a:ext cx="3327436" cy="372651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oogle Shape;437;p56"/>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508" name="Google Shape;438;p56" descr="Google Shape;438;p56"/>
          <p:cNvPicPr>
            <a:picLocks noChangeAspect="1"/>
          </p:cNvPicPr>
          <p:nvPr/>
        </p:nvPicPr>
        <p:blipFill>
          <a:blip r:embed="rId2">
            <a:extLst/>
          </a:blip>
          <a:stretch>
            <a:fillRect/>
          </a:stretch>
        </p:blipFill>
        <p:spPr>
          <a:xfrm>
            <a:off x="719999" y="1264588"/>
            <a:ext cx="3327436" cy="3726511"/>
          </a:xfrm>
          <a:prstGeom prst="rect">
            <a:avLst/>
          </a:prstGeom>
          <a:ln w="12700">
            <a:miter lim="400000"/>
          </a:ln>
        </p:spPr>
      </p:pic>
      <p:pic>
        <p:nvPicPr>
          <p:cNvPr id="509" name="Google Shape;439;p56" descr="Google Shape;439;p56"/>
          <p:cNvPicPr>
            <a:picLocks noChangeAspect="1"/>
          </p:cNvPicPr>
          <p:nvPr/>
        </p:nvPicPr>
        <p:blipFill>
          <a:blip r:embed="rId3">
            <a:extLst/>
          </a:blip>
          <a:stretch>
            <a:fillRect/>
          </a:stretch>
        </p:blipFill>
        <p:spPr>
          <a:xfrm>
            <a:off x="4199835" y="1264588"/>
            <a:ext cx="3327436" cy="372651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Google Shape;444;p57"/>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512" name="Google Shape;445;p57" descr="Google Shape;445;p57"/>
          <p:cNvPicPr>
            <a:picLocks noChangeAspect="1"/>
          </p:cNvPicPr>
          <p:nvPr/>
        </p:nvPicPr>
        <p:blipFill>
          <a:blip r:embed="rId2">
            <a:extLst/>
          </a:blip>
          <a:stretch>
            <a:fillRect/>
          </a:stretch>
        </p:blipFill>
        <p:spPr>
          <a:xfrm>
            <a:off x="719999" y="1264588"/>
            <a:ext cx="3327436" cy="3726511"/>
          </a:xfrm>
          <a:prstGeom prst="rect">
            <a:avLst/>
          </a:prstGeom>
          <a:ln w="12700">
            <a:miter lim="400000"/>
          </a:ln>
        </p:spPr>
      </p:pic>
      <p:pic>
        <p:nvPicPr>
          <p:cNvPr id="513" name="Google Shape;446;p57" descr="Google Shape;446;p57"/>
          <p:cNvPicPr>
            <a:picLocks noChangeAspect="1"/>
          </p:cNvPicPr>
          <p:nvPr/>
        </p:nvPicPr>
        <p:blipFill>
          <a:blip r:embed="rId3">
            <a:extLst/>
          </a:blip>
          <a:stretch>
            <a:fillRect/>
          </a:stretch>
        </p:blipFill>
        <p:spPr>
          <a:xfrm>
            <a:off x="4199835" y="1264588"/>
            <a:ext cx="3327436" cy="372651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Google Shape;451;p58"/>
          <p:cNvSpPr txBox="1"/>
          <p:nvPr>
            <p:ph type="title"/>
          </p:nvPr>
        </p:nvSpPr>
        <p:spPr>
          <a:xfrm>
            <a:off x="719999" y="539488"/>
            <a:ext cx="7704002" cy="572701"/>
          </a:xfrm>
          <a:prstGeom prst="rect">
            <a:avLst/>
          </a:prstGeom>
        </p:spPr>
        <p:txBody>
          <a:bodyPr/>
          <a:lstStyle>
            <a:lvl1pPr defTabSz="374904">
              <a:defRPr sz="1230"/>
            </a:lvl1pPr>
          </a:lstStyle>
          <a:p>
            <a:pPr/>
            <a:r>
              <a:t>Appendix</a:t>
            </a:r>
          </a:p>
        </p:txBody>
      </p:sp>
      <p:pic>
        <p:nvPicPr>
          <p:cNvPr id="516" name="Google Shape;452;p58" descr="Google Shape;452;p58"/>
          <p:cNvPicPr>
            <a:picLocks noChangeAspect="1"/>
          </p:cNvPicPr>
          <p:nvPr/>
        </p:nvPicPr>
        <p:blipFill>
          <a:blip r:embed="rId2">
            <a:extLst/>
          </a:blip>
          <a:stretch>
            <a:fillRect/>
          </a:stretch>
        </p:blipFill>
        <p:spPr>
          <a:xfrm>
            <a:off x="719999" y="1264588"/>
            <a:ext cx="3327436" cy="3726511"/>
          </a:xfrm>
          <a:prstGeom prst="rect">
            <a:avLst/>
          </a:prstGeom>
          <a:ln w="12700">
            <a:miter lim="400000"/>
          </a:ln>
        </p:spPr>
      </p:pic>
      <p:pic>
        <p:nvPicPr>
          <p:cNvPr id="517" name="Google Shape;453;p58" descr="Google Shape;453;p58"/>
          <p:cNvPicPr>
            <a:picLocks noChangeAspect="1"/>
          </p:cNvPicPr>
          <p:nvPr/>
        </p:nvPicPr>
        <p:blipFill>
          <a:blip r:embed="rId3">
            <a:extLst/>
          </a:blip>
          <a:stretch>
            <a:fillRect/>
          </a:stretch>
        </p:blipFill>
        <p:spPr>
          <a:xfrm>
            <a:off x="4199835" y="1264588"/>
            <a:ext cx="3327436" cy="372651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Google Shape;246;p33"/>
          <p:cNvSpPr txBox="1"/>
          <p:nvPr>
            <p:ph type="title"/>
          </p:nvPr>
        </p:nvSpPr>
        <p:spPr>
          <a:xfrm>
            <a:off x="713225" y="714113"/>
            <a:ext cx="3288901" cy="720301"/>
          </a:xfrm>
          <a:prstGeom prst="rect">
            <a:avLst/>
          </a:prstGeom>
        </p:spPr>
        <p:txBody>
          <a:bodyPr/>
          <a:lstStyle>
            <a:lvl1pPr defTabSz="795527">
              <a:defRPr sz="3567"/>
            </a:lvl1pPr>
          </a:lstStyle>
          <a:p>
            <a:pPr/>
            <a:r>
              <a:t>Introduction</a:t>
            </a:r>
          </a:p>
        </p:txBody>
      </p:sp>
      <p:sp>
        <p:nvSpPr>
          <p:cNvPr id="361" name="Google Shape;247;p33"/>
          <p:cNvSpPr txBox="1"/>
          <p:nvPr>
            <p:ph type="body" idx="1"/>
          </p:nvPr>
        </p:nvSpPr>
        <p:spPr>
          <a:xfrm>
            <a:off x="713225" y="1434425"/>
            <a:ext cx="8294700" cy="3571500"/>
          </a:xfrm>
          <a:prstGeom prst="rect">
            <a:avLst/>
          </a:prstGeom>
        </p:spPr>
        <p:txBody>
          <a:bodyPr/>
          <a:lstStyle/>
          <a:p>
            <a:pPr marL="457200" indent="-304800">
              <a:buClr>
                <a:srgbClr val="081004"/>
              </a:buClr>
              <a:buSzPts val="1600"/>
              <a:buFont typeface="Helvetica"/>
              <a:buChar char="●"/>
            </a:pPr>
            <a:r>
              <a:t>Alcohol consumption represents a major public health concern in the UK, with an estimated 10.8 million adults drinking at levels that pose health risks (Public Health England, 2020). </a:t>
            </a:r>
          </a:p>
          <a:p>
            <a:pPr marL="457200" indent="-304800">
              <a:buClr>
                <a:srgbClr val="081004"/>
              </a:buClr>
              <a:buSzPts val="1600"/>
              <a:buFont typeface="Helvetica"/>
              <a:buChar char="●"/>
            </a:pPr>
            <a:r>
              <a:t>Gender differences in drinking patterns are significant, with 28% of men vs. 14% of women reporting weekly binge drinking episodes (ONS, 2018)</a:t>
            </a:r>
          </a:p>
          <a:p>
            <a:pPr marL="457200" indent="-304800">
              <a:buClr>
                <a:srgbClr val="081004"/>
              </a:buClr>
              <a:buSzPts val="1600"/>
              <a:buFont typeface="Helvetica"/>
              <a:buChar char="●"/>
              <a:defRPr b="1"/>
            </a:pPr>
            <a:r>
              <a:t>Purpose</a:t>
            </a:r>
            <a:r>
              <a:rPr b="0"/>
              <a:t>: Analyze the Health Survey for England 2011 data to identify demographic patterns in alcohol consumption, particularly gender differences</a:t>
            </a:r>
            <a:endParaRPr b="0"/>
          </a:p>
          <a:p>
            <a:pPr marL="457200" indent="-304800">
              <a:buClr>
                <a:srgbClr val="081004"/>
              </a:buClr>
              <a:buSzPts val="1600"/>
              <a:buFont typeface="Helvetica"/>
              <a:buChar char="●"/>
              <a:defRPr b="1"/>
            </a:pPr>
            <a:r>
              <a:t>Data</a:t>
            </a:r>
            <a:r>
              <a:rPr b="0"/>
              <a:t>: Health Survey for England 2011 dataset (n=10,617) </a:t>
            </a:r>
            <a:endParaRPr b="0"/>
          </a:p>
          <a:p>
            <a:pPr marL="457200" indent="-304800">
              <a:buClr>
                <a:srgbClr val="081004"/>
              </a:buClr>
              <a:buSzPts val="1600"/>
              <a:buFont typeface="Helvetica"/>
              <a:buChar char="●"/>
              <a:defRPr b="1"/>
            </a:pPr>
            <a:r>
              <a:t>Analysis methods: </a:t>
            </a:r>
            <a:r>
              <a:rPr b="0"/>
              <a:t>Descriptive statistics, chi-square tests for categorical variables, non-parametric tests (Mann-Whitney U) for non-normal distributions, and correlation analysis</a:t>
            </a:r>
            <a:endParaRPr b="0"/>
          </a:p>
          <a:p>
            <a:pPr marL="457200" indent="-304800">
              <a:buClr>
                <a:srgbClr val="081004"/>
              </a:buClr>
              <a:buSzPts val="1600"/>
              <a:buFont typeface="Helvetica"/>
              <a:buChar char="●"/>
            </a:pPr>
            <a:r>
              <a:t>R was selected for data analysis due to its statistical capabilities, excellent data visualization tools, and reproducibility advantages for complex health data analysis (Fox &amp; Weisberg, 2019)</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gle Shape;253;p34"/>
          <p:cNvSpPr txBox="1"/>
          <p:nvPr>
            <p:ph type="title"/>
          </p:nvPr>
        </p:nvSpPr>
        <p:spPr>
          <a:xfrm>
            <a:off x="719999" y="539500"/>
            <a:ext cx="7704002" cy="572701"/>
          </a:xfrm>
          <a:prstGeom prst="rect">
            <a:avLst/>
          </a:prstGeom>
        </p:spPr>
        <p:txBody>
          <a:bodyPr/>
          <a:lstStyle>
            <a:lvl1pPr defTabSz="850391">
              <a:defRPr sz="2511"/>
            </a:lvl1pPr>
          </a:lstStyle>
          <a:p>
            <a:pPr/>
            <a:r>
              <a:t>Descriptive Statistics</a:t>
            </a:r>
          </a:p>
        </p:txBody>
      </p:sp>
      <p:graphicFrame>
        <p:nvGraphicFramePr>
          <p:cNvPr id="366" name="Google Shape;254;p34"/>
          <p:cNvGraphicFramePr/>
          <p:nvPr/>
        </p:nvGraphicFramePr>
        <p:xfrm>
          <a:off x="719999" y="1248449"/>
          <a:ext cx="7704002" cy="32818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91375"/>
                <a:gridCol w="4612625"/>
              </a:tblGrid>
              <a:tr h="355225">
                <a:tc>
                  <a:txBody>
                    <a:bodyPr/>
                    <a:lstStyle/>
                    <a:p>
                      <a:pPr algn="ctr">
                        <a:lnSpc>
                          <a:spcPct val="115000"/>
                        </a:lnSpc>
                        <a:defRPr sz="1800">
                          <a:solidFill>
                            <a:srgbClr val="000000"/>
                          </a:solidFill>
                        </a:defRPr>
                      </a:pPr>
                      <a:r>
                        <a:rPr b="1" sz="1100">
                          <a:solidFill>
                            <a:schemeClr val="accent6"/>
                          </a:solidFill>
                        </a:rPr>
                        <a:t>Question</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Result</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572700">
                <a:tc>
                  <a:txBody>
                    <a:bodyPr/>
                    <a:lstStyle/>
                    <a:p>
                      <a:pPr algn="l">
                        <a:defRPr sz="1800">
                          <a:solidFill>
                            <a:srgbClr val="000000"/>
                          </a:solidFill>
                        </a:defRPr>
                      </a:pPr>
                      <a:r>
                        <a:rPr sz="1300">
                          <a:solidFill>
                            <a:schemeClr val="accent6"/>
                          </a:solidFill>
                        </a:rPr>
                        <a:t>a. How many people are included in the sample?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10,617 people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572700">
                <a:tc>
                  <a:txBody>
                    <a:bodyPr/>
                    <a:lstStyle/>
                    <a:p>
                      <a:pPr algn="l">
                        <a:defRPr sz="1800">
                          <a:solidFill>
                            <a:srgbClr val="000000"/>
                          </a:solidFill>
                        </a:defRPr>
                      </a:pPr>
                      <a:r>
                        <a:rPr sz="1300">
                          <a:solidFill>
                            <a:schemeClr val="accent6"/>
                          </a:solidFill>
                        </a:rPr>
                        <a:t>b. What is the percentage of people who drink alcohol?</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78.65% (6,712 people)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572700">
                <a:tc>
                  <a:txBody>
                    <a:bodyPr/>
                    <a:lstStyle/>
                    <a:p>
                      <a:pPr algn="l">
                        <a:defRPr sz="1800">
                          <a:solidFill>
                            <a:srgbClr val="000000"/>
                          </a:solidFill>
                        </a:defRPr>
                      </a:pPr>
                      <a:r>
                        <a:rPr sz="1300">
                          <a:solidFill>
                            <a:schemeClr val="accent6"/>
                          </a:solidFill>
                        </a:rPr>
                        <a:t>c. What is the percentage of women in the sample?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54.30% (5,765 people)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572700">
                <a:tc>
                  <a:txBody>
                    <a:bodyPr/>
                    <a:lstStyle/>
                    <a:p>
                      <a:pPr algn="l">
                        <a:defRPr sz="1800">
                          <a:solidFill>
                            <a:srgbClr val="000000"/>
                          </a:solidFill>
                        </a:defRPr>
                      </a:pPr>
                      <a:r>
                        <a:rPr sz="1300">
                          <a:solidFill>
                            <a:schemeClr val="accent6"/>
                          </a:solidFill>
                        </a:rPr>
                        <a:t>d. What is the highest educational level?</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Most common: "No qualification" (23.78%), closely followed by "NVQ4/NVQ5/Degree or equiv" (23.44%)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635800">
                <a:tc>
                  <a:txBody>
                    <a:bodyPr/>
                    <a:lstStyle/>
                    <a:p>
                      <a:pPr algn="l">
                        <a:defRPr sz="1800">
                          <a:solidFill>
                            <a:srgbClr val="000000"/>
                          </a:solidFill>
                        </a:defRPr>
                      </a:pPr>
                      <a:r>
                        <a:rPr sz="1300">
                          <a:solidFill>
                            <a:schemeClr val="accent6"/>
                          </a:solidFill>
                        </a:rPr>
                        <a:t>e. What is percentage of divorced and separated people?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300">
                          <a:solidFill>
                            <a:schemeClr val="accent6"/>
                          </a:solidFill>
                        </a:rPr>
                        <a:t>9.50% (818 people: 224 separated and 594 divorced)</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Google Shape;259;p35"/>
          <p:cNvSpPr txBox="1"/>
          <p:nvPr>
            <p:ph type="title"/>
          </p:nvPr>
        </p:nvSpPr>
        <p:spPr>
          <a:xfrm>
            <a:off x="719999" y="539500"/>
            <a:ext cx="7704002" cy="572701"/>
          </a:xfrm>
          <a:prstGeom prst="rect">
            <a:avLst/>
          </a:prstGeom>
        </p:spPr>
        <p:txBody>
          <a:bodyPr/>
          <a:lstStyle>
            <a:lvl1pPr defTabSz="850391">
              <a:defRPr sz="2511"/>
            </a:lvl1pPr>
          </a:lstStyle>
          <a:p>
            <a:pPr/>
            <a:r>
              <a:t>Descriptive Statistics</a:t>
            </a:r>
          </a:p>
        </p:txBody>
      </p:sp>
      <p:graphicFrame>
        <p:nvGraphicFramePr>
          <p:cNvPr id="371" name="Google Shape;260;p35"/>
          <p:cNvGraphicFramePr/>
          <p:nvPr/>
        </p:nvGraphicFramePr>
        <p:xfrm>
          <a:off x="719999" y="1276449"/>
          <a:ext cx="7704027" cy="33104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37950"/>
                <a:gridCol w="1534700"/>
                <a:gridCol w="1605925"/>
                <a:gridCol w="1925449"/>
              </a:tblGrid>
              <a:tr h="400150">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lnSpc>
                          <a:spcPct val="115000"/>
                        </a:lnSpc>
                        <a:defRPr sz="1800">
                          <a:solidFill>
                            <a:srgbClr val="000000"/>
                          </a:solidFill>
                        </a:defRPr>
                      </a:pPr>
                      <a:r>
                        <a:rPr b="1" sz="1100">
                          <a:solidFill>
                            <a:schemeClr val="accent6"/>
                          </a:solidFill>
                        </a:rPr>
                        <a:t>Household size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lnSpc>
                          <a:spcPct val="115000"/>
                        </a:lnSpc>
                        <a:defRPr sz="1800">
                          <a:solidFill>
                            <a:srgbClr val="000000"/>
                          </a:solidFill>
                        </a:defRPr>
                      </a:pPr>
                      <a:r>
                        <a:rPr b="1" sz="1100">
                          <a:solidFill>
                            <a:schemeClr val="accent6"/>
                          </a:solidFill>
                        </a:rPr>
                        <a:t>BMI</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lnSpc>
                          <a:spcPct val="115000"/>
                        </a:lnSpc>
                        <a:defRPr sz="1800">
                          <a:solidFill>
                            <a:srgbClr val="000000"/>
                          </a:solidFill>
                        </a:defRPr>
                      </a:pPr>
                      <a:r>
                        <a:rPr b="1" sz="1100">
                          <a:solidFill>
                            <a:schemeClr val="accent6"/>
                          </a:solidFill>
                        </a:rPr>
                        <a:t>Age at last birthday</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Mean</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2.85</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25.92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41.56</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Median</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3.00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25.59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42.00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Mode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13.77*</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42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96325">
                <a:tc>
                  <a:txBody>
                    <a:bodyPr/>
                    <a:lstStyle/>
                    <a:p>
                      <a:pPr algn="l">
                        <a:defRPr sz="1800">
                          <a:solidFill>
                            <a:srgbClr val="000000"/>
                          </a:solidFill>
                        </a:defRPr>
                      </a:pPr>
                      <a:r>
                        <a:rPr sz="1400">
                          <a:solidFill>
                            <a:schemeClr val="accent6"/>
                          </a:solidFill>
                        </a:rPr>
                        <a:t>Minimum</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8.34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Maximum</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65.28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100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Range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56.94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100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419000">
                <a:tc>
                  <a:txBody>
                    <a:bodyPr/>
                    <a:lstStyle/>
                    <a:p>
                      <a:pPr algn="l">
                        <a:defRPr sz="1800">
                          <a:solidFill>
                            <a:srgbClr val="000000"/>
                          </a:solidFill>
                        </a:defRPr>
                      </a:pPr>
                      <a:r>
                        <a:rPr sz="1400">
                          <a:solidFill>
                            <a:schemeClr val="accent6"/>
                          </a:solidFill>
                        </a:rPr>
                        <a:t>Standard deviation</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1.37</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6.14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23.83</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Google Shape;265;p36"/>
          <p:cNvSpPr txBox="1"/>
          <p:nvPr>
            <p:ph type="title"/>
          </p:nvPr>
        </p:nvSpPr>
        <p:spPr>
          <a:xfrm>
            <a:off x="2059225" y="1423875"/>
            <a:ext cx="5025600" cy="1536301"/>
          </a:xfrm>
          <a:prstGeom prst="rect">
            <a:avLst/>
          </a:prstGeom>
        </p:spPr>
        <p:txBody>
          <a:bodyPr/>
          <a:lstStyle>
            <a:lvl1pPr defTabSz="676655">
              <a:defRPr sz="4440"/>
            </a:lvl1pPr>
          </a:lstStyle>
          <a:p>
            <a:pPr/>
            <a:r>
              <a:t>Inferential Statistics</a:t>
            </a:r>
          </a:p>
        </p:txBody>
      </p:sp>
      <p:sp>
        <p:nvSpPr>
          <p:cNvPr id="376" name="Google Shape;268;p36"/>
          <p:cNvSpPr/>
          <p:nvPr/>
        </p:nvSpPr>
        <p:spPr>
          <a:xfrm>
            <a:off x="0" y="3844499"/>
            <a:ext cx="9144000" cy="1299001"/>
          </a:xfrm>
          <a:prstGeom prst="rect">
            <a:avLst/>
          </a:prstGeom>
          <a:solidFill>
            <a:srgbClr val="FABD63"/>
          </a:solidFill>
          <a:ln w="12700">
            <a:miter lim="400000"/>
          </a:ln>
        </p:spPr>
        <p:txBody>
          <a:bodyPr lIns="0" tIns="0" rIns="0" bIns="0" anchor="ctr"/>
          <a:lstStyle/>
          <a:p>
            <a:pPr>
              <a:defRPr>
                <a:solidFill>
                  <a:schemeClr val="accent6"/>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Google Shape;273;p37"/>
          <p:cNvSpPr txBox="1"/>
          <p:nvPr>
            <p:ph type="title"/>
          </p:nvPr>
        </p:nvSpPr>
        <p:spPr>
          <a:xfrm>
            <a:off x="719999" y="539500"/>
            <a:ext cx="7704002" cy="572701"/>
          </a:xfrm>
          <a:prstGeom prst="rect">
            <a:avLst/>
          </a:prstGeom>
        </p:spPr>
        <p:txBody>
          <a:bodyPr/>
          <a:lstStyle>
            <a:lvl1pPr defTabSz="850391">
              <a:defRPr sz="2511"/>
            </a:lvl1pPr>
          </a:lstStyle>
          <a:p>
            <a:pPr/>
            <a:r>
              <a:t>Which gender drinks more alcohol</a:t>
            </a:r>
          </a:p>
        </p:txBody>
      </p:sp>
      <p:graphicFrame>
        <p:nvGraphicFramePr>
          <p:cNvPr id="379" name="Google Shape;274;p37"/>
          <p:cNvGraphicFramePr/>
          <p:nvPr/>
        </p:nvGraphicFramePr>
        <p:xfrm>
          <a:off x="739550" y="2196100"/>
          <a:ext cx="7290800" cy="8139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03000"/>
                <a:gridCol w="1936325"/>
                <a:gridCol w="1798925"/>
                <a:gridCol w="2652550"/>
              </a:tblGrid>
              <a:tr h="204450">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gridSpan="2">
                  <a:txBody>
                    <a:bodyPr/>
                    <a:lstStyle/>
                    <a:p>
                      <a:pPr algn="ctr">
                        <a:lnSpc>
                          <a:spcPct val="115000"/>
                        </a:lnSpc>
                        <a:defRPr sz="1800">
                          <a:solidFill>
                            <a:srgbClr val="000000"/>
                          </a:solidFill>
                        </a:defRPr>
                      </a:pPr>
                      <a:r>
                        <a:rPr b="1" sz="1100">
                          <a:solidFill>
                            <a:schemeClr val="accent6"/>
                          </a:solidFill>
                        </a:rPr>
                        <a:t>Drinking Status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hMerge="1">
                  <a:tcPr/>
                </a:tc>
                <a:tc>
                  <a:txBody>
                    <a:bodyPr/>
                    <a:lstStyle/>
                    <a:p>
                      <a:pPr algn="ctr">
                        <a:lnSpc>
                          <a:spcPct val="115000"/>
                        </a:lnSpc>
                        <a:defRPr sz="1800">
                          <a:solidFill>
                            <a:srgbClr val="000000"/>
                          </a:solidFill>
                        </a:defRPr>
                      </a:pPr>
                      <a:r>
                        <a:rPr b="1" sz="1100">
                          <a:solidFill>
                            <a:schemeClr val="accent6"/>
                          </a:solidFill>
                        </a:rPr>
                        <a:t>Value of the test and p value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202500">
                <a:tc>
                  <a:txBody>
                    <a:bodyPr/>
                    <a:lstStyle/>
                    <a:p>
                      <a:pPr algn="l">
                        <a:defRPr sz="1800">
                          <a:solidFill>
                            <a:srgbClr val="000000"/>
                          </a:solidFill>
                        </a:defRPr>
                      </a:pPr>
                      <a:r>
                        <a:rPr sz="1400">
                          <a:solidFill>
                            <a:schemeClr val="accent6"/>
                          </a:solidFill>
                        </a:rPr>
                        <a:t>Gender</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Yes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No</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X² = 114.15</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202500">
                <a:tc>
                  <a:txBody>
                    <a:bodyPr/>
                    <a:lstStyle/>
                    <a:p>
                      <a:pPr algn="l">
                        <a:defRPr sz="1800">
                          <a:solidFill>
                            <a:srgbClr val="000000"/>
                          </a:solidFill>
                        </a:defRPr>
                      </a:pPr>
                      <a:r>
                        <a:rPr sz="1400">
                          <a:solidFill>
                            <a:schemeClr val="accent6"/>
                          </a:solidFill>
                        </a:rPr>
                        <a:t>Male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3,172 (83.98%)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605 (16.02%)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P-value &lt; 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204450">
                <a:tc>
                  <a:txBody>
                    <a:bodyPr/>
                    <a:lstStyle/>
                    <a:p>
                      <a:pPr algn="l">
                        <a:defRPr sz="1800">
                          <a:solidFill>
                            <a:srgbClr val="000000"/>
                          </a:solidFill>
                        </a:defRPr>
                      </a:pPr>
                      <a:r>
                        <a:rPr sz="1400">
                          <a:solidFill>
                            <a:schemeClr val="accent6"/>
                          </a:solidFill>
                        </a:rPr>
                        <a:t>Female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3,540 (74.42%)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400">
                          <a:solidFill>
                            <a:schemeClr val="accent6"/>
                          </a:solidFill>
                        </a:rPr>
                        <a:t>1,217 (25.58%)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bl>
          </a:graphicData>
        </a:graphic>
      </p:graphicFrame>
      <p:sp>
        <p:nvSpPr>
          <p:cNvPr id="380" name="Google Shape;275;p37"/>
          <p:cNvSpPr txBox="1"/>
          <p:nvPr>
            <p:ph type="body" sz="quarter" idx="1"/>
          </p:nvPr>
        </p:nvSpPr>
        <p:spPr>
          <a:xfrm>
            <a:off x="739500" y="1112200"/>
            <a:ext cx="7290900" cy="1083901"/>
          </a:xfrm>
          <a:prstGeom prst="rect">
            <a:avLst/>
          </a:prstGeom>
        </p:spPr>
        <p:txBody>
          <a:bodyPr/>
          <a:lstStyle/>
          <a:p>
            <a:pPr marL="402336" indent="-279400" defTabSz="804672">
              <a:buClr>
                <a:srgbClr val="081004"/>
              </a:buClr>
              <a:buSzPts val="1200"/>
              <a:buFont typeface="Helvetica"/>
              <a:buChar char="●"/>
              <a:defRPr b="1" sz="1232"/>
            </a:pPr>
            <a:r>
              <a:t>Test used: </a:t>
            </a:r>
            <a:r>
              <a:rPr b="0"/>
              <a:t>Pearson's Chi-squared test.</a:t>
            </a:r>
          </a:p>
          <a:p>
            <a:pPr lvl="1" marL="804672" indent="-279400" defTabSz="804672">
              <a:buClr>
                <a:srgbClr val="081004"/>
              </a:buClr>
              <a:buSzPts val="1200"/>
              <a:buFont typeface="Helvetica"/>
              <a:buChar char="○"/>
              <a:defRPr sz="1232"/>
            </a:pPr>
            <a:r>
              <a:t>We are comparing two categorical variables</a:t>
            </a:r>
          </a:p>
          <a:p>
            <a:pPr lvl="1" marL="804672" indent="-279400" defTabSz="804672">
              <a:buClr>
                <a:srgbClr val="081004"/>
              </a:buClr>
              <a:buSzPts val="1200"/>
              <a:buFont typeface="Helvetica"/>
              <a:buChar char="○"/>
              <a:defRPr sz="1232"/>
            </a:pPr>
            <a:r>
              <a:t>gender and drinking status</a:t>
            </a:r>
          </a:p>
          <a:p>
            <a:pPr marL="0" indent="0" defTabSz="804672">
              <a:spcBef>
                <a:spcPts val="1400"/>
              </a:spcBef>
              <a:defRPr sz="1232"/>
            </a:pPr>
            <a:r>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Google Shape;280;p38"/>
          <p:cNvSpPr txBox="1"/>
          <p:nvPr>
            <p:ph type="title"/>
          </p:nvPr>
        </p:nvSpPr>
        <p:spPr>
          <a:xfrm>
            <a:off x="719999" y="539500"/>
            <a:ext cx="7704002" cy="572701"/>
          </a:xfrm>
          <a:prstGeom prst="rect">
            <a:avLst/>
          </a:prstGeom>
        </p:spPr>
        <p:txBody>
          <a:bodyPr/>
          <a:lstStyle>
            <a:lvl1pPr defTabSz="850391">
              <a:defRPr sz="2511"/>
            </a:lvl1pPr>
          </a:lstStyle>
          <a:p>
            <a:pPr/>
            <a:r>
              <a:t>Which gender drinks more alcohol</a:t>
            </a:r>
          </a:p>
        </p:txBody>
      </p:sp>
      <p:sp>
        <p:nvSpPr>
          <p:cNvPr id="385" name="Google Shape;281;p38"/>
          <p:cNvSpPr txBox="1"/>
          <p:nvPr>
            <p:ph type="body" sz="quarter" idx="1"/>
          </p:nvPr>
        </p:nvSpPr>
        <p:spPr>
          <a:xfrm>
            <a:off x="720000" y="1290999"/>
            <a:ext cx="4295100" cy="1101901"/>
          </a:xfrm>
          <a:prstGeom prst="rect">
            <a:avLst/>
          </a:prstGeom>
        </p:spPr>
        <p:txBody>
          <a:bodyPr/>
          <a:lstStyle/>
          <a:p>
            <a:pPr marL="402336" indent="-279400" defTabSz="804672">
              <a:buClr>
                <a:srgbClr val="081004"/>
              </a:buClr>
              <a:buSzPts val="1200"/>
              <a:buFont typeface="Helvetica"/>
              <a:buChar char="●"/>
              <a:defRPr b="1" sz="1232"/>
            </a:pPr>
            <a:r>
              <a:t>Test used: </a:t>
            </a:r>
            <a:r>
              <a:rPr b="0"/>
              <a:t>Pearson's Chi-squared test.</a:t>
            </a:r>
          </a:p>
          <a:p>
            <a:pPr lvl="1" marL="804672" indent="-279400" defTabSz="804672">
              <a:buClr>
                <a:srgbClr val="081004"/>
              </a:buClr>
              <a:buSzPts val="1200"/>
              <a:buFont typeface="Helvetica"/>
              <a:buChar char="○"/>
              <a:defRPr sz="1232"/>
            </a:pPr>
            <a:r>
              <a:t>We are comparing two categorical variables</a:t>
            </a:r>
          </a:p>
          <a:p>
            <a:pPr lvl="1" marL="804672" indent="-279400" defTabSz="804672">
              <a:buClr>
                <a:srgbClr val="081004"/>
              </a:buClr>
              <a:buSzPts val="1200"/>
              <a:buFont typeface="Helvetica"/>
              <a:buChar char="○"/>
              <a:defRPr sz="1232"/>
            </a:pPr>
            <a:r>
              <a:t>gender and drinking status</a:t>
            </a:r>
          </a:p>
          <a:p>
            <a:pPr marL="0" indent="0" defTabSz="804672">
              <a:spcBef>
                <a:spcPts val="1400"/>
              </a:spcBef>
              <a:defRPr sz="1232"/>
            </a:pPr>
            <a:r>
              <a:t>	</a:t>
            </a:r>
          </a:p>
        </p:txBody>
      </p:sp>
      <p:pic>
        <p:nvPicPr>
          <p:cNvPr id="386" name="Google Shape;282;p38" descr="Google Shape;282;p38"/>
          <p:cNvPicPr>
            <a:picLocks noChangeAspect="1"/>
          </p:cNvPicPr>
          <p:nvPr/>
        </p:nvPicPr>
        <p:blipFill>
          <a:blip r:embed="rId3">
            <a:extLst/>
          </a:blip>
          <a:stretch>
            <a:fillRect/>
          </a:stretch>
        </p:blipFill>
        <p:spPr>
          <a:xfrm>
            <a:off x="4800825" y="1182625"/>
            <a:ext cx="3487877" cy="298219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90" name="Google Shape;287;p39"/>
          <p:cNvGraphicFramePr/>
          <p:nvPr/>
        </p:nvGraphicFramePr>
        <p:xfrm>
          <a:off x="357575" y="538474"/>
          <a:ext cx="8066400" cy="44257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80200"/>
                <a:gridCol w="2134225"/>
                <a:gridCol w="1441550"/>
                <a:gridCol w="2410425"/>
              </a:tblGrid>
              <a:tr h="402450">
                <a:tc>
                  <a:txBody>
                    <a:bodyPr/>
                    <a:lstStyle/>
                    <a:p>
                      <a:pPr algn="ctr">
                        <a:lnSpc>
                          <a:spcPct val="115000"/>
                        </a:lnSpc>
                        <a:defRPr sz="1800">
                          <a:solidFill>
                            <a:srgbClr val="000000"/>
                          </a:solidFill>
                        </a:defRPr>
                      </a:pPr>
                      <a:r>
                        <a:rPr b="1" sz="1100">
                          <a:solidFill>
                            <a:schemeClr val="accent6"/>
                          </a:solidFill>
                        </a:rPr>
                        <a:t>Region</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Drinking Status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ctr">
                        <a:lnSpc>
                          <a:spcPct val="115000"/>
                        </a:lnSpc>
                        <a:defRPr sz="1800">
                          <a:solidFill>
                            <a:srgbClr val="000000"/>
                          </a:solidFill>
                        </a:defRPr>
                      </a:pPr>
                      <a:r>
                        <a:rPr b="1" sz="1100">
                          <a:solidFill>
                            <a:schemeClr val="accent6"/>
                          </a:solidFill>
                        </a:rPr>
                        <a:t>Value of the test and p value</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71500">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Yes</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No</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X² = 98.53</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North East (1)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576 (81.01%)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135 (18.99%)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P-value &lt; 0.001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North West (2)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833 (75.52%)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270 (24.48%)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553400">
                <a:tc>
                  <a:txBody>
                    <a:bodyPr/>
                    <a:lstStyle/>
                    <a:p>
                      <a:pPr algn="l">
                        <a:defRPr sz="1800">
                          <a:solidFill>
                            <a:srgbClr val="000000"/>
                          </a:solidFill>
                        </a:defRPr>
                      </a:pPr>
                      <a:r>
                        <a:rPr sz="1200">
                          <a:solidFill>
                            <a:schemeClr val="accent6"/>
                          </a:solidFill>
                        </a:rPr>
                        <a:t>Yorkshire and The Humber (3)</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686 (77.34%)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201 (22.66%)</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East Midlands (4)</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624 (82.11%)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136 (17.89%)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West Midlands (5)</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686 (76.82%)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207 (23.18%)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East of England (6)</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763 (81.60%)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172 (18.40%)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London (7)</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674 (68.92%)</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304 (31.08%)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South East (8)</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1130 (81.59%)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255 (18.41%)</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r h="387300">
                <a:tc>
                  <a:txBody>
                    <a:bodyPr/>
                    <a:lstStyle/>
                    <a:p>
                      <a:pPr algn="l">
                        <a:defRPr sz="1800">
                          <a:solidFill>
                            <a:srgbClr val="000000"/>
                          </a:solidFill>
                        </a:defRPr>
                      </a:pPr>
                      <a:r>
                        <a:rPr sz="1200">
                          <a:solidFill>
                            <a:schemeClr val="accent6"/>
                          </a:solidFill>
                        </a:rPr>
                        <a:t>South West (9)</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740 (83.90%)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800">
                          <a:solidFill>
                            <a:srgbClr val="000000"/>
                          </a:solidFill>
                        </a:defRPr>
                      </a:pPr>
                      <a:r>
                        <a:rPr sz="1200">
                          <a:solidFill>
                            <a:schemeClr val="accent6"/>
                          </a:solidFill>
                        </a:rPr>
                        <a:t>142 (16.10%)</a:t>
                      </a: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c>
                  <a:txBody>
                    <a:bodyPr/>
                    <a:lstStyle/>
                    <a:p>
                      <a:pPr algn="l">
                        <a:defRPr sz="1400"/>
                      </a:pPr>
                    </a:p>
                  </a:txBody>
                  <a:tcPr marL="91425" marR="91425" marT="91425" marB="91425" anchor="t" anchorCtr="0" horzOverflow="overflow">
                    <a:lnL>
                      <a:solidFill>
                        <a:schemeClr val="accent6"/>
                      </a:solidFill>
                    </a:lnL>
                    <a:lnR>
                      <a:solidFill>
                        <a:schemeClr val="accent6"/>
                      </a:solidFill>
                    </a:lnR>
                    <a:lnT>
                      <a:solidFill>
                        <a:schemeClr val="accent6"/>
                      </a:solidFill>
                    </a:lnT>
                    <a:lnB>
                      <a:solidFill>
                        <a:schemeClr val="accent6"/>
                      </a:solidFill>
                    </a:lnB>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 Analysis for Marketing Strategies by Slidesgo">
  <a:themeElements>
    <a:clrScheme name="Data Analysis for Marketing Strategies by Slidesgo">
      <a:dk1>
        <a:srgbClr val="081004"/>
      </a:dk1>
      <a:lt1>
        <a:srgbClr val="ECEBDA"/>
      </a:lt1>
      <a:dk2>
        <a:srgbClr val="A7A7A7"/>
      </a:dk2>
      <a:lt2>
        <a:srgbClr val="535353"/>
      </a:lt2>
      <a:accent1>
        <a:srgbClr val="8F8F8F"/>
      </a:accent1>
      <a:accent2>
        <a:srgbClr val="6E6E6E"/>
      </a:accent2>
      <a:accent3>
        <a:srgbClr val="4D4D4D"/>
      </a:accent3>
      <a:accent4>
        <a:srgbClr val="2B2B2B"/>
      </a:accent4>
      <a:accent5>
        <a:srgbClr val="0A0A0A"/>
      </a:accent5>
      <a:accent6>
        <a:srgbClr val="000000"/>
      </a:accent6>
      <a:hlink>
        <a:srgbClr val="0000FF"/>
      </a:hlink>
      <a:folHlink>
        <a:srgbClr val="FF00FF"/>
      </a:folHlink>
    </a:clrScheme>
    <a:fontScheme name="Data Analysis for Marketing Strategies by Slidesgo">
      <a:majorFont>
        <a:latin typeface="Helvetica"/>
        <a:ea typeface="Helvetica"/>
        <a:cs typeface="Helvetica"/>
      </a:majorFont>
      <a:minorFont>
        <a:latin typeface="Arial"/>
        <a:ea typeface="Arial"/>
        <a:cs typeface="Arial"/>
      </a:minorFont>
    </a:fontScheme>
    <a:fmtScheme name="Data Analysis for Marketing Strategies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chemeClr val="accent6">
                <a:alpha val="38000"/>
              </a:scheme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CEBDA"/>
        </a:solidFill>
        <a:ln w="25400" cap="flat">
          <a:solidFill>
            <a:schemeClr val="accent1">
              <a:lumOff val="44000"/>
            </a:schemeClr>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chemeClr val="accent6">
              <a:alpha val="38000"/>
            </a:scheme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 Analysis for Marketing Strategies by Slidesgo">
  <a:themeElements>
    <a:clrScheme name="Data Analysis for Marketing Strategies by Slidesgo">
      <a:dk1>
        <a:srgbClr val="000000"/>
      </a:dk1>
      <a:lt1>
        <a:srgbClr val="FFFFFF"/>
      </a:lt1>
      <a:dk2>
        <a:srgbClr val="A7A7A7"/>
      </a:dk2>
      <a:lt2>
        <a:srgbClr val="535353"/>
      </a:lt2>
      <a:accent1>
        <a:srgbClr val="8F8F8F"/>
      </a:accent1>
      <a:accent2>
        <a:srgbClr val="6E6E6E"/>
      </a:accent2>
      <a:accent3>
        <a:srgbClr val="4D4D4D"/>
      </a:accent3>
      <a:accent4>
        <a:srgbClr val="2B2B2B"/>
      </a:accent4>
      <a:accent5>
        <a:srgbClr val="0A0A0A"/>
      </a:accent5>
      <a:accent6>
        <a:srgbClr val="000000"/>
      </a:accent6>
      <a:hlink>
        <a:srgbClr val="0000FF"/>
      </a:hlink>
      <a:folHlink>
        <a:srgbClr val="FF00FF"/>
      </a:folHlink>
    </a:clrScheme>
    <a:fontScheme name="Data Analysis for Marketing Strategies by Slidesgo">
      <a:majorFont>
        <a:latin typeface="Helvetica"/>
        <a:ea typeface="Helvetica"/>
        <a:cs typeface="Helvetica"/>
      </a:majorFont>
      <a:minorFont>
        <a:latin typeface="Arial"/>
        <a:ea typeface="Arial"/>
        <a:cs typeface="Arial"/>
      </a:minorFont>
    </a:fontScheme>
    <a:fmtScheme name="Data Analysis for Marketing Strategies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chemeClr val="accent6">
                <a:alpha val="38000"/>
              </a:scheme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CEBDA"/>
        </a:solidFill>
        <a:ln w="25400" cap="flat">
          <a:solidFill>
            <a:schemeClr val="accent1">
              <a:lumOff val="44000"/>
            </a:schemeClr>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chemeClr val="accent6">
              <a:alpha val="38000"/>
            </a:scheme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8100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